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00" r:id="rId2"/>
    <p:sldId id="294" r:id="rId3"/>
    <p:sldId id="298" r:id="rId4"/>
    <p:sldId id="297" r:id="rId5"/>
    <p:sldId id="29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969" autoAdjust="0"/>
  </p:normalViewPr>
  <p:slideViewPr>
    <p:cSldViewPr snapToGrid="0" showGuides="1">
      <p:cViewPr varScale="1">
        <p:scale>
          <a:sx n="115" d="100"/>
          <a:sy n="115" d="100"/>
        </p:scale>
        <p:origin x="318" y="2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49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6E511-D742-4EFE-90B5-C9FC42762E0F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CFAD1-D197-4A88-B173-A6412E995EE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upergrafik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42999" cy="4781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96267" y="1575836"/>
            <a:ext cx="7823522" cy="1846264"/>
          </a:xfrm>
        </p:spPr>
        <p:txBody>
          <a:bodyPr anchor="b"/>
          <a:lstStyle>
            <a:lvl1pPr algn="l">
              <a:spcBef>
                <a:spcPts val="400"/>
              </a:spcBef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Indsæt 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96267" y="3680864"/>
            <a:ext cx="7823522" cy="524933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None/>
              <a:defRPr sz="3300">
                <a:solidFill>
                  <a:schemeClr val="accent1"/>
                </a:solidFill>
              </a:defRPr>
            </a:lvl1pPr>
            <a:lvl2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2pPr>
            <a:lvl3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3pPr>
            <a:lvl4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4pPr>
            <a:lvl5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5pPr>
            <a:lvl6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6pPr>
            <a:lvl7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7pPr>
            <a:lvl8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8pPr>
            <a:lvl9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9pPr>
          </a:lstStyle>
          <a:p>
            <a:r>
              <a:rPr lang="da-DK" dirty="0"/>
              <a:t>Indsæt underoverskrift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Maj 2021</a:t>
            </a:r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Vedr. højspændingsstation Herning - Ydunvej 35, 7400 Herning - Orientering fra Energinet til parcelejerforeningen Lundmølle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95737" y="4349729"/>
            <a:ext cx="7824075" cy="45878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400" i="1">
                <a:solidFill>
                  <a:schemeClr val="tx2">
                    <a:lumMod val="75000"/>
                  </a:schemeClr>
                </a:solidFill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2400"/>
            </a:lvl2pPr>
            <a:lvl3pPr marL="0" indent="0">
              <a:buFont typeface="Arial" panose="020B0604020202020204" pitchFamily="34" charset="0"/>
              <a:buChar char="​"/>
              <a:defRPr sz="2400"/>
            </a:lvl3pPr>
            <a:lvl4pPr marL="0" indent="0">
              <a:buFont typeface="Arial" panose="020B0604020202020204" pitchFamily="34" charset="0"/>
              <a:buChar char="​"/>
              <a:defRPr sz="2400"/>
            </a:lvl4pPr>
            <a:lvl5pPr marL="0" indent="0">
              <a:buFont typeface="Arial" panose="020B0604020202020204" pitchFamily="34" charset="0"/>
              <a:buChar char="​"/>
              <a:defRPr sz="2400"/>
            </a:lvl5pPr>
            <a:lvl6pPr marL="0" indent="0">
              <a:buFont typeface="Arial" panose="020B0604020202020204" pitchFamily="34" charset="0"/>
              <a:buChar char="​"/>
              <a:defRPr sz="2400"/>
            </a:lvl6pPr>
            <a:lvl7pPr marL="0" indent="0">
              <a:buFont typeface="Arial" panose="020B0604020202020204" pitchFamily="34" charset="0"/>
              <a:buChar char="​"/>
              <a:defRPr sz="2400"/>
            </a:lvl7pPr>
            <a:lvl8pPr marL="0" indent="0">
              <a:buFont typeface="Arial" panose="020B0604020202020204" pitchFamily="34" charset="0"/>
              <a:buChar char="​"/>
              <a:defRPr sz="2400"/>
            </a:lvl8pPr>
          </a:lstStyle>
          <a:p>
            <a:pPr lvl="0"/>
            <a:r>
              <a:rPr lang="da-DK" dirty="0"/>
              <a:t>Indsæt navn og efternavn</a:t>
            </a:r>
          </a:p>
        </p:txBody>
      </p:sp>
    </p:spTree>
    <p:extLst>
      <p:ext uri="{BB962C8B-B14F-4D97-AF65-F5344CB8AC3E}">
        <p14:creationId xmlns:p14="http://schemas.microsoft.com/office/powerpoint/2010/main" val="342242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akta boks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å baggrund"/>
          <p:cNvSpPr/>
          <p:nvPr userDrawn="1"/>
        </p:nvSpPr>
        <p:spPr>
          <a:xfrm>
            <a:off x="-1" y="0"/>
            <a:ext cx="406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" name="Mørk blå baggrund"/>
          <p:cNvSpPr/>
          <p:nvPr userDrawn="1"/>
        </p:nvSpPr>
        <p:spPr>
          <a:xfrm>
            <a:off x="4063800" y="0"/>
            <a:ext cx="4064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9" name="Grøn baggrund"/>
          <p:cNvSpPr/>
          <p:nvPr userDrawn="1"/>
        </p:nvSpPr>
        <p:spPr>
          <a:xfrm>
            <a:off x="8128200" y="0"/>
            <a:ext cx="40644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2199" y="1196975"/>
            <a:ext cx="2880000" cy="1044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fakta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92199" y="2335214"/>
            <a:ext cx="2880000" cy="382111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0" indent="0" algn="ctr">
              <a:buNone/>
              <a:defRPr sz="2000">
                <a:solidFill>
                  <a:schemeClr val="tx1"/>
                </a:solidFill>
              </a:defRPr>
            </a:lvl2pPr>
            <a:lvl3pPr marL="216000" indent="0" algn="ctr">
              <a:buNone/>
              <a:defRPr sz="1800">
                <a:solidFill>
                  <a:schemeClr val="tx1"/>
                </a:solidFill>
              </a:defRPr>
            </a:lvl3pPr>
            <a:lvl4pPr marL="432000" indent="0" algn="ctr">
              <a:buNone/>
              <a:defRPr sz="1600">
                <a:solidFill>
                  <a:schemeClr val="tx1"/>
                </a:solidFill>
              </a:defRPr>
            </a:lvl4pPr>
            <a:lvl5pPr marL="648000" indent="0" algn="ctr">
              <a:buNone/>
              <a:defRPr sz="140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41608" y="1196975"/>
            <a:ext cx="2880000" cy="1044000"/>
          </a:xfrm>
        </p:spPr>
        <p:txBody>
          <a:bodyPr anchor="b" anchorCtr="0"/>
          <a:lstStyle>
            <a:lvl1pPr marL="0" indent="0" algn="ctr">
              <a:lnSpc>
                <a:spcPct val="83000"/>
              </a:lnSpc>
              <a:buFont typeface="Arial" panose="020B0604020202020204" pitchFamily="34" charset="0"/>
              <a:buNone/>
              <a:defRPr sz="4000" cap="all"/>
            </a:lvl1pPr>
            <a:lvl2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2pPr>
            <a:lvl3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3pPr>
            <a:lvl4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4pPr>
            <a:lvl5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5pPr>
            <a:lvl6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6pPr>
            <a:lvl7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7pPr>
            <a:lvl8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8pPr>
            <a:lvl9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9pPr>
          </a:lstStyle>
          <a:p>
            <a:pPr lvl="0"/>
            <a:r>
              <a:rPr lang="da-DK" dirty="0"/>
              <a:t>Indsæt fakta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37758" y="2335213"/>
            <a:ext cx="2880000" cy="382111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0" indent="0" algn="ctr">
              <a:buNone/>
              <a:defRPr sz="2000">
                <a:solidFill>
                  <a:schemeClr val="tx1"/>
                </a:solidFill>
              </a:defRPr>
            </a:lvl2pPr>
            <a:lvl3pPr marL="216000" indent="0" algn="ctr">
              <a:buNone/>
              <a:defRPr sz="1800">
                <a:solidFill>
                  <a:schemeClr val="tx1"/>
                </a:solidFill>
              </a:defRPr>
            </a:lvl3pPr>
            <a:lvl4pPr marL="432000" indent="0" algn="ctr">
              <a:buNone/>
              <a:defRPr sz="1600">
                <a:solidFill>
                  <a:schemeClr val="tx1"/>
                </a:solidFill>
              </a:defRPr>
            </a:lvl4pPr>
            <a:lvl5pPr marL="648000" indent="0" algn="ctr">
              <a:buNone/>
              <a:defRPr sz="140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8701559" y="2335213"/>
            <a:ext cx="2880000" cy="3821112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tx1"/>
                </a:solidFill>
              </a:defRPr>
            </a:lvl1pPr>
            <a:lvl2pPr marL="0" indent="0" algn="ctr">
              <a:buNone/>
              <a:defRPr sz="2000">
                <a:solidFill>
                  <a:schemeClr val="tx1"/>
                </a:solidFill>
              </a:defRPr>
            </a:lvl2pPr>
            <a:lvl3pPr marL="216000" indent="0" algn="ctr">
              <a:buNone/>
              <a:defRPr sz="1800">
                <a:solidFill>
                  <a:schemeClr val="tx1"/>
                </a:solidFill>
              </a:defRPr>
            </a:lvl3pPr>
            <a:lvl4pPr marL="432000" indent="0" algn="ctr">
              <a:buNone/>
              <a:defRPr sz="1600">
                <a:solidFill>
                  <a:schemeClr val="tx1"/>
                </a:solidFill>
              </a:defRPr>
            </a:lvl4pPr>
            <a:lvl5pPr marL="648000" indent="0" algn="ctr">
              <a:buNone/>
              <a:defRPr sz="140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Maj 2021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Vedr. højspændingsstation Herning - Ydunvej 35, 7400 Herning - Orientering fra Energinet til parcelejerforeningen Lundmølle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26458" y="2635420"/>
            <a:ext cx="646112" cy="2428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endParaRPr lang="da-DK" sz="2000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0589394-5D7C-2F4F-8AB5-24F785BCD2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8453" y="1196975"/>
            <a:ext cx="2880000" cy="1044000"/>
          </a:xfrm>
        </p:spPr>
        <p:txBody>
          <a:bodyPr anchor="b" anchorCtr="0"/>
          <a:lstStyle>
            <a:lvl1pPr marL="0" indent="0" algn="ctr">
              <a:lnSpc>
                <a:spcPct val="83000"/>
              </a:lnSpc>
              <a:buFont typeface="Arial" panose="020B0604020202020204" pitchFamily="34" charset="0"/>
              <a:buNone/>
              <a:defRPr sz="4000" cap="all"/>
            </a:lvl1pPr>
            <a:lvl2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2pPr>
            <a:lvl3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3pPr>
            <a:lvl4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4pPr>
            <a:lvl5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5pPr>
            <a:lvl6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6pPr>
            <a:lvl7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7pPr>
            <a:lvl8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8pPr>
            <a:lvl9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9pPr>
          </a:lstStyle>
          <a:p>
            <a:pPr lvl="0"/>
            <a:r>
              <a:rPr lang="da-DK" dirty="0"/>
              <a:t>Indsæt fakta</a:t>
            </a:r>
          </a:p>
        </p:txBody>
      </p:sp>
    </p:spTree>
    <p:extLst>
      <p:ext uri="{BB962C8B-B14F-4D97-AF65-F5344CB8AC3E}">
        <p14:creationId xmlns:p14="http://schemas.microsoft.com/office/powerpoint/2010/main" val="241134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kta bokse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01184C-B22A-AD40-8EC2-6DB7F8554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Indsæt overskrift</a:t>
            </a:r>
          </a:p>
        </p:txBody>
      </p:sp>
      <p:sp>
        <p:nvSpPr>
          <p:cNvPr id="20" name="Pladsholder til tekst 20">
            <a:extLst>
              <a:ext uri="{FF2B5EF4-FFF2-40B4-BE49-F238E27FC236}">
                <a16:creationId xmlns:a16="http://schemas.microsoft.com/office/drawing/2014/main" id="{589E580B-CAF0-0843-9549-CC4DC8EB83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82662" y="2227943"/>
            <a:ext cx="3248251" cy="4126359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E173464F-0D76-D747-8AD0-2735D2AA33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65769" y="2227943"/>
            <a:ext cx="3248251" cy="4126359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Pladsholder til tekst 20">
            <a:extLst>
              <a:ext uri="{FF2B5EF4-FFF2-40B4-BE49-F238E27FC236}">
                <a16:creationId xmlns:a16="http://schemas.microsoft.com/office/drawing/2014/main" id="{D7009CD0-C6D3-DA47-9564-AA91F054FE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48876" y="2227943"/>
            <a:ext cx="3248251" cy="4126359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B673409-9F47-FB45-A48A-89910EF4B4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4667" y="2547538"/>
            <a:ext cx="2725789" cy="817978"/>
          </a:xfrm>
        </p:spPr>
        <p:txBody>
          <a:bodyPr anchor="b" anchorCtr="0"/>
          <a:lstStyle>
            <a:lvl1pPr marL="0" indent="0" algn="l">
              <a:lnSpc>
                <a:spcPct val="83000"/>
              </a:lnSpc>
              <a:buFont typeface="Arial" panose="020B0604020202020204" pitchFamily="34" charset="0"/>
              <a:buNone/>
              <a:defRPr sz="2500" cap="all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2pPr>
            <a:lvl3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3pPr>
            <a:lvl4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4pPr>
            <a:lvl5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5pPr>
            <a:lvl6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6pPr>
            <a:lvl7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7pPr>
            <a:lvl8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8pPr>
            <a:lvl9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9pPr>
          </a:lstStyle>
          <a:p>
            <a:pPr lvl="0"/>
            <a:r>
              <a:rPr lang="da-DK" dirty="0"/>
              <a:t>Indsæt </a:t>
            </a:r>
            <a:br>
              <a:rPr lang="da-DK" dirty="0"/>
            </a:br>
            <a:r>
              <a:rPr lang="da-DK" dirty="0"/>
              <a:t>fakta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774B29C6-58EB-D34C-9127-ACEA3C84224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27295" y="2547538"/>
            <a:ext cx="2725789" cy="817978"/>
          </a:xfrm>
        </p:spPr>
        <p:txBody>
          <a:bodyPr anchor="b" anchorCtr="0"/>
          <a:lstStyle>
            <a:lvl1pPr marL="0" indent="0" algn="l">
              <a:lnSpc>
                <a:spcPct val="83000"/>
              </a:lnSpc>
              <a:buFont typeface="Arial" panose="020B0604020202020204" pitchFamily="34" charset="0"/>
              <a:buNone/>
              <a:defRPr sz="2500" cap="all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2pPr>
            <a:lvl3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3pPr>
            <a:lvl4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4pPr>
            <a:lvl5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5pPr>
            <a:lvl6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6pPr>
            <a:lvl7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7pPr>
            <a:lvl8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8pPr>
            <a:lvl9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9pPr>
          </a:lstStyle>
          <a:p>
            <a:pPr lvl="0"/>
            <a:r>
              <a:rPr lang="da-DK" dirty="0"/>
              <a:t>Indsæt </a:t>
            </a:r>
            <a:br>
              <a:rPr lang="da-DK" dirty="0"/>
            </a:br>
            <a:r>
              <a:rPr lang="da-DK" dirty="0"/>
              <a:t>fakta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91A87E3-BEAA-A645-A475-1D81C3B4965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7980" y="2547538"/>
            <a:ext cx="2725789" cy="817978"/>
          </a:xfrm>
        </p:spPr>
        <p:txBody>
          <a:bodyPr anchor="b" anchorCtr="0"/>
          <a:lstStyle>
            <a:lvl1pPr marL="0" indent="0" algn="l">
              <a:lnSpc>
                <a:spcPct val="83000"/>
              </a:lnSpc>
              <a:buFont typeface="Arial" panose="020B0604020202020204" pitchFamily="34" charset="0"/>
              <a:buNone/>
              <a:defRPr sz="2500" cap="all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2pPr>
            <a:lvl3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3pPr>
            <a:lvl4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4pPr>
            <a:lvl5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5pPr>
            <a:lvl6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6pPr>
            <a:lvl7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7pPr>
            <a:lvl8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8pPr>
            <a:lvl9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9pPr>
          </a:lstStyle>
          <a:p>
            <a:pPr lvl="0"/>
            <a:r>
              <a:rPr lang="da-DK" dirty="0"/>
              <a:t>Indsæt </a:t>
            </a:r>
            <a:br>
              <a:rPr lang="da-DK" dirty="0"/>
            </a:br>
            <a:r>
              <a:rPr lang="da-DK" dirty="0"/>
              <a:t>fakta</a:t>
            </a:r>
          </a:p>
        </p:txBody>
      </p:sp>
      <p:sp>
        <p:nvSpPr>
          <p:cNvPr id="32" name="Pladsholder til dato 2">
            <a:extLst>
              <a:ext uri="{FF2B5EF4-FFF2-40B4-BE49-F238E27FC236}">
                <a16:creationId xmlns:a16="http://schemas.microsoft.com/office/drawing/2014/main" id="{6163A414-1DB0-E44F-AA68-084AD5F92A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07583" y="6525816"/>
            <a:ext cx="2489544" cy="180000"/>
          </a:xfrm>
        </p:spPr>
        <p:txBody>
          <a:bodyPr/>
          <a:lstStyle/>
          <a:p>
            <a:r>
              <a:rPr lang="da-DK"/>
              <a:t>Maj 2021</a:t>
            </a:r>
            <a:endParaRPr lang="en-GB" dirty="0"/>
          </a:p>
        </p:txBody>
      </p:sp>
      <p:sp>
        <p:nvSpPr>
          <p:cNvPr id="33" name="Pladsholder til sidefod 3">
            <a:extLst>
              <a:ext uri="{FF2B5EF4-FFF2-40B4-BE49-F238E27FC236}">
                <a16:creationId xmlns:a16="http://schemas.microsoft.com/office/drawing/2014/main" id="{D5BDAAB7-64D3-6F4A-B353-FD3D427AA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59" y="6525816"/>
            <a:ext cx="8182359" cy="180000"/>
          </a:xfrm>
        </p:spPr>
        <p:txBody>
          <a:bodyPr/>
          <a:lstStyle/>
          <a:p>
            <a:r>
              <a:rPr lang="da-DK"/>
              <a:t>Vedr. højspændingsstation Herning - Ydunvej 35, 7400 Herning - Orientering fra Energinet til parcelejerforeningen Lundmølle</a:t>
            </a:r>
            <a:endParaRPr lang="en-GB" dirty="0"/>
          </a:p>
        </p:txBody>
      </p:sp>
      <p:sp>
        <p:nvSpPr>
          <p:cNvPr id="34" name="Pladsholder til slidenummer 4">
            <a:extLst>
              <a:ext uri="{FF2B5EF4-FFF2-40B4-BE49-F238E27FC236}">
                <a16:creationId xmlns:a16="http://schemas.microsoft.com/office/drawing/2014/main" id="{69B55418-5C62-9B4C-862D-AC2428413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338" y="6525816"/>
            <a:ext cx="610451" cy="180000"/>
          </a:xfrm>
        </p:spPr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ADE3066-ED1D-4F49-93F8-391ABD55C09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90818" y="3521431"/>
            <a:ext cx="2725789" cy="254554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16000">
              <a:defRPr sz="2000">
                <a:solidFill>
                  <a:schemeClr val="bg1"/>
                </a:solidFill>
              </a:defRPr>
            </a:lvl2pPr>
            <a:lvl3pPr marL="432000">
              <a:defRPr sz="1800">
                <a:solidFill>
                  <a:schemeClr val="bg1"/>
                </a:solidFill>
              </a:defRPr>
            </a:lvl3pPr>
            <a:lvl4pPr marL="648000">
              <a:defRPr sz="1600">
                <a:solidFill>
                  <a:schemeClr val="bg1"/>
                </a:solidFill>
              </a:defRPr>
            </a:lvl4pPr>
            <a:lvl5pPr marL="864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D7F8424-2719-084A-B7D9-9177E1063F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19818" y="3521431"/>
            <a:ext cx="2725789" cy="254554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16000">
              <a:defRPr sz="2000">
                <a:solidFill>
                  <a:schemeClr val="bg1"/>
                </a:solidFill>
              </a:defRPr>
            </a:lvl2pPr>
            <a:lvl3pPr marL="432000">
              <a:defRPr sz="1800">
                <a:solidFill>
                  <a:schemeClr val="bg1"/>
                </a:solidFill>
              </a:defRPr>
            </a:lvl3pPr>
            <a:lvl4pPr marL="648000">
              <a:defRPr sz="1600">
                <a:solidFill>
                  <a:schemeClr val="bg1"/>
                </a:solidFill>
              </a:defRPr>
            </a:lvl4pPr>
            <a:lvl5pPr marL="864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6C2F8DB8-478D-2747-97E7-34A79FA6D6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11880" y="3521431"/>
            <a:ext cx="2725789" cy="254554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16000">
              <a:defRPr sz="2000">
                <a:solidFill>
                  <a:schemeClr val="bg1"/>
                </a:solidFill>
              </a:defRPr>
            </a:lvl2pPr>
            <a:lvl3pPr marL="432000">
              <a:defRPr sz="1800">
                <a:solidFill>
                  <a:schemeClr val="bg1"/>
                </a:solidFill>
              </a:defRPr>
            </a:lvl3pPr>
            <a:lvl4pPr marL="648000">
              <a:defRPr sz="1600">
                <a:solidFill>
                  <a:schemeClr val="bg1"/>
                </a:solidFill>
              </a:defRPr>
            </a:lvl4pPr>
            <a:lvl5pPr marL="864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625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akta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>
            <a:extLst>
              <a:ext uri="{FF2B5EF4-FFF2-40B4-BE49-F238E27FC236}">
                <a16:creationId xmlns:a16="http://schemas.microsoft.com/office/drawing/2014/main" id="{A70984DD-6FD6-BD49-9823-E01C00074D58}"/>
              </a:ext>
            </a:extLst>
          </p:cNvPr>
          <p:cNvSpPr/>
          <p:nvPr userDrawn="1"/>
        </p:nvSpPr>
        <p:spPr>
          <a:xfrm>
            <a:off x="0" y="0"/>
            <a:ext cx="6102000" cy="343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endParaRPr lang="da-DK" sz="2000" noProof="0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49CAF25-176E-5A4D-9CBF-5CBAFF28450B}"/>
              </a:ext>
            </a:extLst>
          </p:cNvPr>
          <p:cNvSpPr/>
          <p:nvPr userDrawn="1"/>
        </p:nvSpPr>
        <p:spPr>
          <a:xfrm>
            <a:off x="6102000" y="0"/>
            <a:ext cx="6102000" cy="343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endParaRPr lang="da-DK" sz="2000" noProof="0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2675EE6C-9AF8-5640-8C49-6FCA0D37E4BD}"/>
              </a:ext>
            </a:extLst>
          </p:cNvPr>
          <p:cNvSpPr/>
          <p:nvPr userDrawn="1"/>
        </p:nvSpPr>
        <p:spPr>
          <a:xfrm>
            <a:off x="0" y="3438000"/>
            <a:ext cx="6102000" cy="343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endParaRPr lang="da-DK" sz="2000" noProof="0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250F1C9-E8CA-1D4D-A702-30E9656301CB}"/>
              </a:ext>
            </a:extLst>
          </p:cNvPr>
          <p:cNvSpPr/>
          <p:nvPr userDrawn="1"/>
        </p:nvSpPr>
        <p:spPr>
          <a:xfrm>
            <a:off x="6102000" y="3438000"/>
            <a:ext cx="6102000" cy="343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endParaRPr lang="da-DK" sz="2000" noProof="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2C280509-312C-EC4E-9055-368511E7B3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242" y="521417"/>
            <a:ext cx="4812631" cy="1044000"/>
          </a:xfrm>
        </p:spPr>
        <p:txBody>
          <a:bodyPr anchor="b" anchorCtr="0"/>
          <a:lstStyle>
            <a:lvl1pPr marL="0" indent="0" algn="l">
              <a:lnSpc>
                <a:spcPct val="83000"/>
              </a:lnSpc>
              <a:buFont typeface="Arial" panose="020B0604020202020204" pitchFamily="34" charset="0"/>
              <a:buNone/>
              <a:defRPr sz="4000" cap="all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2pPr>
            <a:lvl3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3pPr>
            <a:lvl4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4pPr>
            <a:lvl5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5pPr>
            <a:lvl6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6pPr>
            <a:lvl7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7pPr>
            <a:lvl8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8pPr>
            <a:lvl9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9pPr>
          </a:lstStyle>
          <a:p>
            <a:pPr lvl="0"/>
            <a:r>
              <a:rPr lang="da-DK" dirty="0"/>
              <a:t>Indsæt overskrift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E5BCC922-2B97-6D45-B26E-C9DCD91CA6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86475" y="3890259"/>
            <a:ext cx="4812631" cy="1044000"/>
          </a:xfrm>
        </p:spPr>
        <p:txBody>
          <a:bodyPr anchor="b" anchorCtr="0"/>
          <a:lstStyle>
            <a:lvl1pPr marL="0" indent="0" algn="l">
              <a:lnSpc>
                <a:spcPct val="83000"/>
              </a:lnSpc>
              <a:buFont typeface="Arial" panose="020B0604020202020204" pitchFamily="34" charset="0"/>
              <a:buNone/>
              <a:defRPr sz="4000" cap="all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2pPr>
            <a:lvl3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3pPr>
            <a:lvl4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4pPr>
            <a:lvl5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5pPr>
            <a:lvl6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6pPr>
            <a:lvl7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7pPr>
            <a:lvl8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8pPr>
            <a:lvl9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9pPr>
          </a:lstStyle>
          <a:p>
            <a:pPr lvl="0"/>
            <a:r>
              <a:rPr lang="da-DK" dirty="0"/>
              <a:t>Indsæt overskrift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F1A17406-FA28-AF46-87B0-90C9678BE3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86475" y="521417"/>
            <a:ext cx="4812631" cy="1044000"/>
          </a:xfrm>
        </p:spPr>
        <p:txBody>
          <a:bodyPr anchor="b" anchorCtr="0"/>
          <a:lstStyle>
            <a:lvl1pPr marL="0" indent="0" algn="l">
              <a:lnSpc>
                <a:spcPct val="83000"/>
              </a:lnSpc>
              <a:buFont typeface="Arial" panose="020B0604020202020204" pitchFamily="34" charset="0"/>
              <a:buNone/>
              <a:defRPr sz="4000" cap="all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2pPr>
            <a:lvl3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3pPr>
            <a:lvl4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4pPr>
            <a:lvl5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5pPr>
            <a:lvl6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6pPr>
            <a:lvl7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7pPr>
            <a:lvl8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8pPr>
            <a:lvl9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9pPr>
          </a:lstStyle>
          <a:p>
            <a:pPr lvl="0"/>
            <a:r>
              <a:rPr lang="da-DK" dirty="0"/>
              <a:t>Indsæt overskrift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974BBC5-8EA0-F544-8FD6-3D20CB74A7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6392" y="1659655"/>
            <a:ext cx="4812631" cy="14962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16000">
              <a:defRPr sz="2000">
                <a:solidFill>
                  <a:schemeClr val="bg1"/>
                </a:solidFill>
              </a:defRPr>
            </a:lvl2pPr>
            <a:lvl3pPr marL="432000">
              <a:defRPr sz="1800">
                <a:solidFill>
                  <a:schemeClr val="bg1"/>
                </a:solidFill>
              </a:defRPr>
            </a:lvl3pPr>
            <a:lvl4pPr marL="648000">
              <a:defRPr sz="1600">
                <a:solidFill>
                  <a:schemeClr val="bg1"/>
                </a:solidFill>
              </a:defRPr>
            </a:lvl4pPr>
            <a:lvl5pPr marL="864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B58BAF-EB02-584B-8F8E-308E103900F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86475" y="1659655"/>
            <a:ext cx="4812631" cy="14962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16000">
              <a:defRPr sz="2000">
                <a:solidFill>
                  <a:schemeClr val="bg1"/>
                </a:solidFill>
              </a:defRPr>
            </a:lvl2pPr>
            <a:lvl3pPr marL="432000">
              <a:defRPr sz="1800">
                <a:solidFill>
                  <a:schemeClr val="bg1"/>
                </a:solidFill>
              </a:defRPr>
            </a:lvl3pPr>
            <a:lvl4pPr marL="648000">
              <a:defRPr sz="1600">
                <a:solidFill>
                  <a:schemeClr val="bg1"/>
                </a:solidFill>
              </a:defRPr>
            </a:lvl4pPr>
            <a:lvl5pPr marL="864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04355197-8B32-A144-8021-CBD5A16714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6475" y="5033476"/>
            <a:ext cx="4812631" cy="14962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16000">
              <a:defRPr sz="2000">
                <a:solidFill>
                  <a:schemeClr val="bg1"/>
                </a:solidFill>
              </a:defRPr>
            </a:lvl2pPr>
            <a:lvl3pPr marL="432000">
              <a:defRPr sz="1800">
                <a:solidFill>
                  <a:schemeClr val="bg1"/>
                </a:solidFill>
              </a:defRPr>
            </a:lvl3pPr>
            <a:lvl4pPr marL="648000">
              <a:defRPr sz="1600">
                <a:solidFill>
                  <a:schemeClr val="bg1"/>
                </a:solidFill>
              </a:defRPr>
            </a:lvl4pPr>
            <a:lvl5pPr marL="864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51270C9-01F1-7647-BB60-707726D0B49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6392" y="3890259"/>
            <a:ext cx="4812631" cy="1044000"/>
          </a:xfrm>
        </p:spPr>
        <p:txBody>
          <a:bodyPr anchor="b" anchorCtr="0"/>
          <a:lstStyle>
            <a:lvl1pPr marL="0" indent="0" algn="l">
              <a:lnSpc>
                <a:spcPct val="83000"/>
              </a:lnSpc>
              <a:buFont typeface="Arial" panose="020B0604020202020204" pitchFamily="34" charset="0"/>
              <a:buNone/>
              <a:defRPr sz="4000" cap="all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2pPr>
            <a:lvl3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3pPr>
            <a:lvl4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4pPr>
            <a:lvl5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5pPr>
            <a:lvl6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6pPr>
            <a:lvl7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7pPr>
            <a:lvl8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8pPr>
            <a:lvl9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9pPr>
          </a:lstStyle>
          <a:p>
            <a:pPr lvl="0"/>
            <a:r>
              <a:rPr lang="da-DK" dirty="0"/>
              <a:t>Indsæt overskrift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097DD830-2D9D-0F4F-AB87-6A0DF610B3E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6392" y="5033476"/>
            <a:ext cx="4812631" cy="14962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16000">
              <a:defRPr sz="2000">
                <a:solidFill>
                  <a:schemeClr val="bg1"/>
                </a:solidFill>
              </a:defRPr>
            </a:lvl2pPr>
            <a:lvl3pPr marL="432000">
              <a:defRPr sz="1800">
                <a:solidFill>
                  <a:schemeClr val="bg1"/>
                </a:solidFill>
              </a:defRPr>
            </a:lvl3pPr>
            <a:lvl4pPr marL="648000">
              <a:defRPr sz="1600">
                <a:solidFill>
                  <a:schemeClr val="bg1"/>
                </a:solidFill>
              </a:defRPr>
            </a:lvl4pPr>
            <a:lvl5pPr marL="864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9091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fakta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4231207E-52DE-7743-B71F-230159D42985}"/>
              </a:ext>
            </a:extLst>
          </p:cNvPr>
          <p:cNvSpPr/>
          <p:nvPr userDrawn="1"/>
        </p:nvSpPr>
        <p:spPr>
          <a:xfrm>
            <a:off x="0" y="3438854"/>
            <a:ext cx="4064399" cy="343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endParaRPr lang="da-DK" sz="2000" noProof="0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363B3948-444E-AA45-B1E9-7EDF40549589}"/>
              </a:ext>
            </a:extLst>
          </p:cNvPr>
          <p:cNvSpPr/>
          <p:nvPr userDrawn="1"/>
        </p:nvSpPr>
        <p:spPr>
          <a:xfrm>
            <a:off x="4060281" y="3438854"/>
            <a:ext cx="4064399" cy="343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endParaRPr lang="da-DK" sz="2000" noProof="0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5F8A012-C0A3-7947-83C8-A529753F4C0A}"/>
              </a:ext>
            </a:extLst>
          </p:cNvPr>
          <p:cNvSpPr/>
          <p:nvPr userDrawn="1"/>
        </p:nvSpPr>
        <p:spPr>
          <a:xfrm>
            <a:off x="8123999" y="3438854"/>
            <a:ext cx="4068000" cy="343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endParaRPr lang="da-DK" sz="2000" noProof="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BC0267F-007F-3641-8922-B7E2F637F90A}"/>
              </a:ext>
            </a:extLst>
          </p:cNvPr>
          <p:cNvSpPr/>
          <p:nvPr userDrawn="1"/>
        </p:nvSpPr>
        <p:spPr>
          <a:xfrm>
            <a:off x="0" y="0"/>
            <a:ext cx="4064399" cy="343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endParaRPr lang="da-DK" sz="2000" noProof="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D5C2644-5515-1A4C-861C-7326752F58CA}"/>
              </a:ext>
            </a:extLst>
          </p:cNvPr>
          <p:cNvSpPr/>
          <p:nvPr userDrawn="1"/>
        </p:nvSpPr>
        <p:spPr>
          <a:xfrm>
            <a:off x="4060281" y="0"/>
            <a:ext cx="4064399" cy="343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endParaRPr lang="da-DK" sz="2000" noProof="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49124EA-328E-544F-8063-AD5A0253A45B}"/>
              </a:ext>
            </a:extLst>
          </p:cNvPr>
          <p:cNvSpPr/>
          <p:nvPr userDrawn="1"/>
        </p:nvSpPr>
        <p:spPr>
          <a:xfrm>
            <a:off x="8123999" y="0"/>
            <a:ext cx="4068000" cy="343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endParaRPr lang="da-DK" sz="2000" noProof="0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90D8679-556B-8A40-899D-9C84538CB7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199" y="2045388"/>
            <a:ext cx="2880000" cy="1044000"/>
          </a:xfrm>
        </p:spPr>
        <p:txBody>
          <a:bodyPr anchor="b" anchorCtr="0"/>
          <a:lstStyle>
            <a:lvl1pPr marL="0" indent="0" algn="ctr">
              <a:lnSpc>
                <a:spcPct val="83000"/>
              </a:lnSpc>
              <a:buFont typeface="Arial" panose="020B0604020202020204" pitchFamily="34" charset="0"/>
              <a:buNone/>
              <a:defRPr sz="4000" cap="all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2pPr>
            <a:lvl3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3pPr>
            <a:lvl4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4pPr>
            <a:lvl5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5pPr>
            <a:lvl6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6pPr>
            <a:lvl7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7pPr>
            <a:lvl8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8pPr>
            <a:lvl9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9pPr>
          </a:lstStyle>
          <a:p>
            <a:pPr lvl="0"/>
            <a:r>
              <a:rPr lang="da-DK" dirty="0"/>
              <a:t>Ikon </a:t>
            </a:r>
            <a:br>
              <a:rPr lang="da-DK" dirty="0"/>
            </a:br>
            <a:r>
              <a:rPr lang="da-DK" dirty="0"/>
              <a:t>tekst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4B3218E-0749-9E44-8EB8-F4A37D35CA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36298" y="2045388"/>
            <a:ext cx="2880000" cy="1044000"/>
          </a:xfrm>
        </p:spPr>
        <p:txBody>
          <a:bodyPr anchor="b" anchorCtr="0"/>
          <a:lstStyle>
            <a:lvl1pPr marL="0" indent="0" algn="ctr">
              <a:lnSpc>
                <a:spcPct val="83000"/>
              </a:lnSpc>
              <a:buFont typeface="Arial" panose="020B0604020202020204" pitchFamily="34" charset="0"/>
              <a:buNone/>
              <a:defRPr sz="4000" cap="all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2pPr>
            <a:lvl3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3pPr>
            <a:lvl4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4pPr>
            <a:lvl5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5pPr>
            <a:lvl6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6pPr>
            <a:lvl7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7pPr>
            <a:lvl8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8pPr>
            <a:lvl9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9pPr>
          </a:lstStyle>
          <a:p>
            <a:pPr lvl="0"/>
            <a:r>
              <a:rPr lang="da-DK" dirty="0"/>
              <a:t>Ikon </a:t>
            </a:r>
            <a:br>
              <a:rPr lang="da-DK" dirty="0"/>
            </a:br>
            <a:r>
              <a:rPr lang="da-DK" dirty="0"/>
              <a:t>tekst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95927F8-1F62-F141-B530-0EFB97A9C3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87787" y="2045388"/>
            <a:ext cx="2880000" cy="1044000"/>
          </a:xfrm>
        </p:spPr>
        <p:txBody>
          <a:bodyPr anchor="b" anchorCtr="0"/>
          <a:lstStyle>
            <a:lvl1pPr marL="0" indent="0" algn="ctr">
              <a:lnSpc>
                <a:spcPct val="83000"/>
              </a:lnSpc>
              <a:buFont typeface="Arial" panose="020B0604020202020204" pitchFamily="34" charset="0"/>
              <a:buNone/>
              <a:defRPr sz="4000" cap="all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2pPr>
            <a:lvl3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3pPr>
            <a:lvl4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4pPr>
            <a:lvl5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5pPr>
            <a:lvl6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6pPr>
            <a:lvl7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7pPr>
            <a:lvl8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8pPr>
            <a:lvl9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9pPr>
          </a:lstStyle>
          <a:p>
            <a:pPr lvl="0"/>
            <a:r>
              <a:rPr lang="da-DK" dirty="0"/>
              <a:t>Ikon </a:t>
            </a:r>
            <a:br>
              <a:rPr lang="da-DK" dirty="0"/>
            </a:br>
            <a:r>
              <a:rPr lang="da-DK" dirty="0"/>
              <a:t>tekst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F466B7C-EB91-BF4C-AF64-2F54DF448F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2199" y="5476746"/>
            <a:ext cx="2880000" cy="1044000"/>
          </a:xfrm>
        </p:spPr>
        <p:txBody>
          <a:bodyPr anchor="b" anchorCtr="0"/>
          <a:lstStyle>
            <a:lvl1pPr marL="0" indent="0" algn="ctr">
              <a:lnSpc>
                <a:spcPct val="83000"/>
              </a:lnSpc>
              <a:buFont typeface="Arial" panose="020B0604020202020204" pitchFamily="34" charset="0"/>
              <a:buNone/>
              <a:defRPr sz="4000" cap="all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2pPr>
            <a:lvl3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3pPr>
            <a:lvl4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4pPr>
            <a:lvl5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5pPr>
            <a:lvl6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6pPr>
            <a:lvl7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7pPr>
            <a:lvl8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8pPr>
            <a:lvl9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9pPr>
          </a:lstStyle>
          <a:p>
            <a:pPr lvl="0"/>
            <a:r>
              <a:rPr lang="da-DK" dirty="0"/>
              <a:t>Ikon </a:t>
            </a:r>
            <a:br>
              <a:rPr lang="da-DK" dirty="0"/>
            </a:br>
            <a:r>
              <a:rPr lang="da-DK" dirty="0"/>
              <a:t>tekst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939CC98F-B499-7842-957F-DE634767DF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36298" y="5476746"/>
            <a:ext cx="2880000" cy="1044000"/>
          </a:xfrm>
        </p:spPr>
        <p:txBody>
          <a:bodyPr anchor="b" anchorCtr="0"/>
          <a:lstStyle>
            <a:lvl1pPr marL="0" indent="0" algn="ctr">
              <a:lnSpc>
                <a:spcPct val="83000"/>
              </a:lnSpc>
              <a:buFont typeface="Arial" panose="020B0604020202020204" pitchFamily="34" charset="0"/>
              <a:buNone/>
              <a:defRPr sz="4000" cap="all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2pPr>
            <a:lvl3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3pPr>
            <a:lvl4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4pPr>
            <a:lvl5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5pPr>
            <a:lvl6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6pPr>
            <a:lvl7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7pPr>
            <a:lvl8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8pPr>
            <a:lvl9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9pPr>
          </a:lstStyle>
          <a:p>
            <a:pPr lvl="0"/>
            <a:r>
              <a:rPr lang="da-DK" dirty="0"/>
              <a:t>Ikon </a:t>
            </a:r>
            <a:br>
              <a:rPr lang="da-DK" dirty="0"/>
            </a:br>
            <a:r>
              <a:rPr lang="da-DK" dirty="0"/>
              <a:t>tekst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7899C76E-502E-5F4D-965E-B2EE55D85B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87787" y="5476746"/>
            <a:ext cx="2880000" cy="1044000"/>
          </a:xfrm>
        </p:spPr>
        <p:txBody>
          <a:bodyPr anchor="b" anchorCtr="0"/>
          <a:lstStyle>
            <a:lvl1pPr marL="0" indent="0" algn="ctr">
              <a:lnSpc>
                <a:spcPct val="83000"/>
              </a:lnSpc>
              <a:buFont typeface="Arial" panose="020B0604020202020204" pitchFamily="34" charset="0"/>
              <a:buNone/>
              <a:defRPr sz="4000" cap="all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2pPr>
            <a:lvl3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3pPr>
            <a:lvl4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4pPr>
            <a:lvl5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5pPr>
            <a:lvl6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6pPr>
            <a:lvl7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7pPr>
            <a:lvl8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8pPr>
            <a:lvl9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9pPr>
          </a:lstStyle>
          <a:p>
            <a:pPr lvl="0"/>
            <a:r>
              <a:rPr lang="da-DK" dirty="0"/>
              <a:t>Ikon </a:t>
            </a:r>
            <a:br>
              <a:rPr lang="da-DK" dirty="0"/>
            </a:br>
            <a:r>
              <a:rPr lang="da-DK" dirty="0"/>
              <a:t>tekst</a:t>
            </a:r>
          </a:p>
        </p:txBody>
      </p:sp>
      <p:sp>
        <p:nvSpPr>
          <p:cNvPr id="23" name="Pladsholder til billede 21">
            <a:extLst>
              <a:ext uri="{FF2B5EF4-FFF2-40B4-BE49-F238E27FC236}">
                <a16:creationId xmlns:a16="http://schemas.microsoft.com/office/drawing/2014/main" id="{DF55435F-ADCB-E04B-8525-F3542D26DA3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44480" y="592134"/>
            <a:ext cx="1152000" cy="115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32" name="Pladsholder til billede 21">
            <a:extLst>
              <a:ext uri="{FF2B5EF4-FFF2-40B4-BE49-F238E27FC236}">
                <a16:creationId xmlns:a16="http://schemas.microsoft.com/office/drawing/2014/main" id="{645988EB-136C-7B47-8BA1-CF5AFA25140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428662" y="592134"/>
            <a:ext cx="1152000" cy="115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33" name="Pladsholder til billede 21">
            <a:extLst>
              <a:ext uri="{FF2B5EF4-FFF2-40B4-BE49-F238E27FC236}">
                <a16:creationId xmlns:a16="http://schemas.microsoft.com/office/drawing/2014/main" id="{25765CAD-7482-C640-9455-1D6708AA64F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592275" y="592134"/>
            <a:ext cx="1152000" cy="115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34" name="Pladsholder til billede 21">
            <a:extLst>
              <a:ext uri="{FF2B5EF4-FFF2-40B4-BE49-F238E27FC236}">
                <a16:creationId xmlns:a16="http://schemas.microsoft.com/office/drawing/2014/main" id="{10C7017F-8D5D-1C4A-B3D6-C1EF8301B11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44480" y="4032919"/>
            <a:ext cx="1152000" cy="115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35" name="Pladsholder til billede 21">
            <a:extLst>
              <a:ext uri="{FF2B5EF4-FFF2-40B4-BE49-F238E27FC236}">
                <a16:creationId xmlns:a16="http://schemas.microsoft.com/office/drawing/2014/main" id="{43FF324F-4E4B-1D43-8DE6-5DF412D016B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428662" y="4032919"/>
            <a:ext cx="1152000" cy="115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36" name="Pladsholder til billede 21">
            <a:extLst>
              <a:ext uri="{FF2B5EF4-FFF2-40B4-BE49-F238E27FC236}">
                <a16:creationId xmlns:a16="http://schemas.microsoft.com/office/drawing/2014/main" id="{6840F908-7AC0-954D-87CD-F598A573381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592275" y="4032919"/>
            <a:ext cx="1152000" cy="115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</p:spTree>
    <p:extLst>
      <p:ext uri="{BB962C8B-B14F-4D97-AF65-F5344CB8AC3E}">
        <p14:creationId xmlns:p14="http://schemas.microsoft.com/office/powerpoint/2010/main" val="1463232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akta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Indsæt overskrift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Maj 2021</a:t>
            </a:r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Vedr. højspændingsstation Herning - Ydunvej 35, 7400 Herning - Orientering fra Energinet til parcelejerforeningen Lundmølle</a:t>
            </a:r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982663" y="2024063"/>
            <a:ext cx="10214464" cy="720725"/>
          </a:xfr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Indsæt underoverskrift eller indledning</a:t>
            </a:r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504E1570-7FD5-B94C-96B2-87EEE2656B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82663" y="2916302"/>
            <a:ext cx="2398100" cy="3438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C1474434-9748-3C4A-8FFE-6507601F8B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7232" y="2916302"/>
            <a:ext cx="2398100" cy="3438000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Pladsholder til tekst 20">
            <a:extLst>
              <a:ext uri="{FF2B5EF4-FFF2-40B4-BE49-F238E27FC236}">
                <a16:creationId xmlns:a16="http://schemas.microsoft.com/office/drawing/2014/main" id="{9AEFC2A5-60D1-1B41-8B68-EE22149A30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801" y="2916302"/>
            <a:ext cx="2398100" cy="3438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tekst 20">
            <a:extLst>
              <a:ext uri="{FF2B5EF4-FFF2-40B4-BE49-F238E27FC236}">
                <a16:creationId xmlns:a16="http://schemas.microsoft.com/office/drawing/2014/main" id="{E9448C85-B257-644C-B8A8-8DF0E31FC0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26370" y="2916302"/>
            <a:ext cx="2398100" cy="3438000"/>
          </a:xfrm>
          <a:solidFill>
            <a:schemeClr val="accent5"/>
          </a:solidFill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5D6F8130-2DB6-AE4B-8369-FF1DA067AE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5010" y="3078760"/>
            <a:ext cx="2136696" cy="817978"/>
          </a:xfrm>
        </p:spPr>
        <p:txBody>
          <a:bodyPr anchor="b" anchorCtr="0"/>
          <a:lstStyle>
            <a:lvl1pPr marL="0" indent="0" algn="l">
              <a:lnSpc>
                <a:spcPct val="83000"/>
              </a:lnSpc>
              <a:buFont typeface="Arial" panose="020B0604020202020204" pitchFamily="34" charset="0"/>
              <a:buNone/>
              <a:defRPr sz="2500" cap="all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2pPr>
            <a:lvl3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3pPr>
            <a:lvl4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4pPr>
            <a:lvl5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5pPr>
            <a:lvl6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6pPr>
            <a:lvl7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7pPr>
            <a:lvl8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8pPr>
            <a:lvl9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9pPr>
          </a:lstStyle>
          <a:p>
            <a:pPr lvl="0"/>
            <a:r>
              <a:rPr lang="da-DK" dirty="0"/>
              <a:t>Indsæt </a:t>
            </a:r>
            <a:br>
              <a:rPr lang="da-DK" dirty="0"/>
            </a:br>
            <a:r>
              <a:rPr lang="da-DK" dirty="0"/>
              <a:t>fakta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BE5129DE-B085-9B48-B3C2-DDFCB4E9986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1160" y="4000403"/>
            <a:ext cx="2140546" cy="225778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 sz="2000">
                <a:solidFill>
                  <a:schemeClr val="tx1"/>
                </a:solidFill>
              </a:defRPr>
            </a:lvl2pPr>
            <a:lvl3pPr marL="216000" indent="0" algn="ctr">
              <a:buNone/>
              <a:defRPr sz="1800">
                <a:solidFill>
                  <a:schemeClr val="tx1"/>
                </a:solidFill>
              </a:defRPr>
            </a:lvl3pPr>
            <a:lvl4pPr marL="432000" indent="0" algn="ctr">
              <a:buNone/>
              <a:defRPr sz="1600">
                <a:solidFill>
                  <a:schemeClr val="tx1"/>
                </a:solidFill>
              </a:defRPr>
            </a:lvl4pPr>
            <a:lvl5pPr marL="648000" indent="0" algn="ctr">
              <a:buNone/>
              <a:defRPr sz="140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4E2AF37-E71E-F54A-BE4C-70EAE52EEA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43986" y="3078760"/>
            <a:ext cx="2136696" cy="817978"/>
          </a:xfrm>
        </p:spPr>
        <p:txBody>
          <a:bodyPr anchor="b" anchorCtr="0"/>
          <a:lstStyle>
            <a:lvl1pPr marL="0" indent="0" algn="l">
              <a:lnSpc>
                <a:spcPct val="83000"/>
              </a:lnSpc>
              <a:buFont typeface="Arial" panose="020B0604020202020204" pitchFamily="34" charset="0"/>
              <a:buNone/>
              <a:defRPr sz="2500" cap="all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2pPr>
            <a:lvl3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3pPr>
            <a:lvl4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4pPr>
            <a:lvl5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5pPr>
            <a:lvl6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6pPr>
            <a:lvl7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7pPr>
            <a:lvl8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8pPr>
            <a:lvl9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9pPr>
          </a:lstStyle>
          <a:p>
            <a:pPr lvl="0"/>
            <a:r>
              <a:rPr lang="da-DK" dirty="0"/>
              <a:t>Indsæt </a:t>
            </a:r>
            <a:br>
              <a:rPr lang="da-DK" dirty="0"/>
            </a:br>
            <a:r>
              <a:rPr lang="da-DK" dirty="0"/>
              <a:t>fakta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E5F89DFA-B682-8040-8D6C-BADC14138F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40136" y="4000403"/>
            <a:ext cx="2140546" cy="225778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 sz="2000">
                <a:solidFill>
                  <a:schemeClr val="tx1"/>
                </a:solidFill>
              </a:defRPr>
            </a:lvl2pPr>
            <a:lvl3pPr marL="216000" indent="0" algn="ctr">
              <a:buNone/>
              <a:defRPr sz="1800">
                <a:solidFill>
                  <a:schemeClr val="tx1"/>
                </a:solidFill>
              </a:defRPr>
            </a:lvl3pPr>
            <a:lvl4pPr marL="432000" indent="0" algn="ctr">
              <a:buNone/>
              <a:defRPr sz="1600">
                <a:solidFill>
                  <a:schemeClr val="tx1"/>
                </a:solidFill>
              </a:defRPr>
            </a:lvl4pPr>
            <a:lvl5pPr marL="648000" indent="0" algn="ctr">
              <a:buNone/>
              <a:defRPr sz="140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941FBE6E-ED14-5140-A488-5284A55A8F3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52962" y="3078760"/>
            <a:ext cx="2136696" cy="817978"/>
          </a:xfrm>
        </p:spPr>
        <p:txBody>
          <a:bodyPr anchor="b" anchorCtr="0"/>
          <a:lstStyle>
            <a:lvl1pPr marL="0" indent="0" algn="l">
              <a:lnSpc>
                <a:spcPct val="83000"/>
              </a:lnSpc>
              <a:buFont typeface="Arial" panose="020B0604020202020204" pitchFamily="34" charset="0"/>
              <a:buNone/>
              <a:defRPr sz="2500" cap="all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2pPr>
            <a:lvl3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3pPr>
            <a:lvl4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4pPr>
            <a:lvl5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5pPr>
            <a:lvl6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6pPr>
            <a:lvl7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7pPr>
            <a:lvl8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8pPr>
            <a:lvl9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9pPr>
          </a:lstStyle>
          <a:p>
            <a:pPr lvl="0"/>
            <a:r>
              <a:rPr lang="da-DK" dirty="0"/>
              <a:t>Indsæt </a:t>
            </a:r>
            <a:br>
              <a:rPr lang="da-DK" dirty="0"/>
            </a:br>
            <a:r>
              <a:rPr lang="da-DK" dirty="0"/>
              <a:t>fakta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0CFC515D-6BD2-6F45-B5F2-67564A3F63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49112" y="4000403"/>
            <a:ext cx="2140546" cy="225778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 sz="2000">
                <a:solidFill>
                  <a:schemeClr val="tx1"/>
                </a:solidFill>
              </a:defRPr>
            </a:lvl2pPr>
            <a:lvl3pPr marL="216000" indent="0" algn="ctr">
              <a:buNone/>
              <a:defRPr sz="1800">
                <a:solidFill>
                  <a:schemeClr val="tx1"/>
                </a:solidFill>
              </a:defRPr>
            </a:lvl3pPr>
            <a:lvl4pPr marL="432000" indent="0" algn="ctr">
              <a:buNone/>
              <a:defRPr sz="1600">
                <a:solidFill>
                  <a:schemeClr val="tx1"/>
                </a:solidFill>
              </a:defRPr>
            </a:lvl4pPr>
            <a:lvl5pPr marL="648000" indent="0" algn="ctr">
              <a:buNone/>
              <a:defRPr sz="140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3B79C489-0923-8D4F-8FF1-A87C901F23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78716" y="3078760"/>
            <a:ext cx="2136696" cy="817978"/>
          </a:xfrm>
        </p:spPr>
        <p:txBody>
          <a:bodyPr anchor="b" anchorCtr="0"/>
          <a:lstStyle>
            <a:lvl1pPr marL="0" indent="0" algn="l">
              <a:lnSpc>
                <a:spcPct val="83000"/>
              </a:lnSpc>
              <a:buFont typeface="Arial" panose="020B0604020202020204" pitchFamily="34" charset="0"/>
              <a:buNone/>
              <a:defRPr sz="2500" cap="all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2pPr>
            <a:lvl3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3pPr>
            <a:lvl4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4pPr>
            <a:lvl5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5pPr>
            <a:lvl6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6pPr>
            <a:lvl7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7pPr>
            <a:lvl8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8pPr>
            <a:lvl9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9pPr>
          </a:lstStyle>
          <a:p>
            <a:pPr lvl="0"/>
            <a:r>
              <a:rPr lang="da-DK" dirty="0"/>
              <a:t>Indsæt </a:t>
            </a:r>
            <a:br>
              <a:rPr lang="da-DK" dirty="0"/>
            </a:br>
            <a:r>
              <a:rPr lang="da-DK" dirty="0"/>
              <a:t>fakta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032721F4-3138-C84F-987A-B1996ABE4A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974866" y="4000403"/>
            <a:ext cx="2140546" cy="225778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 sz="2000">
                <a:solidFill>
                  <a:schemeClr val="tx1"/>
                </a:solidFill>
              </a:defRPr>
            </a:lvl2pPr>
            <a:lvl3pPr marL="216000" indent="0" algn="ctr">
              <a:buNone/>
              <a:defRPr sz="1800">
                <a:solidFill>
                  <a:schemeClr val="tx1"/>
                </a:solidFill>
              </a:defRPr>
            </a:lvl3pPr>
            <a:lvl4pPr marL="432000" indent="0" algn="ctr">
              <a:buNone/>
              <a:defRPr sz="1600">
                <a:solidFill>
                  <a:schemeClr val="tx1"/>
                </a:solidFill>
              </a:defRPr>
            </a:lvl4pPr>
            <a:lvl5pPr marL="648000" indent="0" algn="ctr">
              <a:buNone/>
              <a:defRPr sz="140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dirty="0"/>
              <a:t>Tilføj tekst</a:t>
            </a:r>
          </a:p>
        </p:txBody>
      </p:sp>
    </p:spTree>
    <p:extLst>
      <p:ext uri="{BB962C8B-B14F-4D97-AF65-F5344CB8AC3E}">
        <p14:creationId xmlns:p14="http://schemas.microsoft.com/office/powerpoint/2010/main" val="2872995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aktaboks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Indsæt overskrift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Maj 2021</a:t>
            </a:r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Vedr. højspændingsstation Herning - Ydunvej 35, 7400 Herning - Orientering fra Energinet til parcelejerforeningen Lundmølle</a:t>
            </a:r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982663" y="2024063"/>
            <a:ext cx="10214464" cy="400355"/>
          </a:xfr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Indsæt underoverskrift eller indledning</a:t>
            </a:r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504E1570-7FD5-B94C-96B2-87EEE2656B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82663" y="3657600"/>
            <a:ext cx="2398100" cy="269670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tekst 20">
            <a:extLst>
              <a:ext uri="{FF2B5EF4-FFF2-40B4-BE49-F238E27FC236}">
                <a16:creationId xmlns:a16="http://schemas.microsoft.com/office/drawing/2014/main" id="{C1474434-9748-3C4A-8FFE-6507601F8B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7232" y="3657600"/>
            <a:ext cx="2398100" cy="269670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Pladsholder til tekst 20">
            <a:extLst>
              <a:ext uri="{FF2B5EF4-FFF2-40B4-BE49-F238E27FC236}">
                <a16:creationId xmlns:a16="http://schemas.microsoft.com/office/drawing/2014/main" id="{9AEFC2A5-60D1-1B41-8B68-EE22149A30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801" y="3657600"/>
            <a:ext cx="2398100" cy="269670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tekst 20">
            <a:extLst>
              <a:ext uri="{FF2B5EF4-FFF2-40B4-BE49-F238E27FC236}">
                <a16:creationId xmlns:a16="http://schemas.microsoft.com/office/drawing/2014/main" id="{E9448C85-B257-644C-B8A8-8DF0E31FC0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26370" y="3657600"/>
            <a:ext cx="2398100" cy="269670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5D6F8130-2DB6-AE4B-8369-FF1DA067AE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5010" y="3758269"/>
            <a:ext cx="2136696" cy="817978"/>
          </a:xfrm>
        </p:spPr>
        <p:txBody>
          <a:bodyPr anchor="b" anchorCtr="0"/>
          <a:lstStyle>
            <a:lvl1pPr marL="0" indent="0" algn="l">
              <a:lnSpc>
                <a:spcPct val="83000"/>
              </a:lnSpc>
              <a:buFont typeface="Arial" panose="020B0604020202020204" pitchFamily="34" charset="0"/>
              <a:buNone/>
              <a:defRPr sz="2500" cap="all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2pPr>
            <a:lvl3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3pPr>
            <a:lvl4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4pPr>
            <a:lvl5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5pPr>
            <a:lvl6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6pPr>
            <a:lvl7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7pPr>
            <a:lvl8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8pPr>
            <a:lvl9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9pPr>
          </a:lstStyle>
          <a:p>
            <a:pPr lvl="0"/>
            <a:r>
              <a:rPr lang="da-DK" dirty="0"/>
              <a:t>Indsæt </a:t>
            </a:r>
            <a:br>
              <a:rPr lang="da-DK" dirty="0"/>
            </a:br>
            <a:r>
              <a:rPr lang="da-DK" dirty="0"/>
              <a:t>fakta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BE5129DE-B085-9B48-B3C2-DDFCB4E9986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1160" y="4679912"/>
            <a:ext cx="2140546" cy="1519553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 sz="2000">
                <a:solidFill>
                  <a:schemeClr val="tx1"/>
                </a:solidFill>
              </a:defRPr>
            </a:lvl2pPr>
            <a:lvl3pPr marL="216000" indent="0" algn="ctr">
              <a:buNone/>
              <a:defRPr sz="1800">
                <a:solidFill>
                  <a:schemeClr val="tx1"/>
                </a:solidFill>
              </a:defRPr>
            </a:lvl3pPr>
            <a:lvl4pPr marL="432000" indent="0" algn="ctr">
              <a:buNone/>
              <a:defRPr sz="1600">
                <a:solidFill>
                  <a:schemeClr val="tx1"/>
                </a:solidFill>
              </a:defRPr>
            </a:lvl4pPr>
            <a:lvl5pPr marL="648000" indent="0" algn="ctr">
              <a:buNone/>
              <a:defRPr sz="140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4E2AF37-E71E-F54A-BE4C-70EAE52EEA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43986" y="3758269"/>
            <a:ext cx="2136696" cy="817978"/>
          </a:xfrm>
        </p:spPr>
        <p:txBody>
          <a:bodyPr anchor="b" anchorCtr="0"/>
          <a:lstStyle>
            <a:lvl1pPr marL="0" indent="0" algn="l">
              <a:lnSpc>
                <a:spcPct val="83000"/>
              </a:lnSpc>
              <a:buFont typeface="Arial" panose="020B0604020202020204" pitchFamily="34" charset="0"/>
              <a:buNone/>
              <a:defRPr sz="2500" cap="all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2pPr>
            <a:lvl3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3pPr>
            <a:lvl4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4pPr>
            <a:lvl5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5pPr>
            <a:lvl6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6pPr>
            <a:lvl7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7pPr>
            <a:lvl8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8pPr>
            <a:lvl9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9pPr>
          </a:lstStyle>
          <a:p>
            <a:pPr lvl="0"/>
            <a:r>
              <a:rPr lang="da-DK" dirty="0"/>
              <a:t>Indsæt </a:t>
            </a:r>
            <a:br>
              <a:rPr lang="da-DK" dirty="0"/>
            </a:br>
            <a:r>
              <a:rPr lang="da-DK" dirty="0"/>
              <a:t>fakta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E5F89DFA-B682-8040-8D6C-BADC14138F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40136" y="4679912"/>
            <a:ext cx="2140546" cy="1519553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 sz="2000">
                <a:solidFill>
                  <a:schemeClr val="tx1"/>
                </a:solidFill>
              </a:defRPr>
            </a:lvl2pPr>
            <a:lvl3pPr marL="216000" indent="0" algn="ctr">
              <a:buNone/>
              <a:defRPr sz="1800">
                <a:solidFill>
                  <a:schemeClr val="tx1"/>
                </a:solidFill>
              </a:defRPr>
            </a:lvl3pPr>
            <a:lvl4pPr marL="432000" indent="0" algn="ctr">
              <a:buNone/>
              <a:defRPr sz="1600">
                <a:solidFill>
                  <a:schemeClr val="tx1"/>
                </a:solidFill>
              </a:defRPr>
            </a:lvl4pPr>
            <a:lvl5pPr marL="648000" indent="0" algn="ctr">
              <a:buNone/>
              <a:defRPr sz="140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941FBE6E-ED14-5140-A488-5284A55A8F3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52962" y="3758269"/>
            <a:ext cx="2136696" cy="817978"/>
          </a:xfrm>
        </p:spPr>
        <p:txBody>
          <a:bodyPr anchor="b" anchorCtr="0"/>
          <a:lstStyle>
            <a:lvl1pPr marL="0" indent="0" algn="l">
              <a:lnSpc>
                <a:spcPct val="83000"/>
              </a:lnSpc>
              <a:buFont typeface="Arial" panose="020B0604020202020204" pitchFamily="34" charset="0"/>
              <a:buNone/>
              <a:defRPr sz="2500" cap="all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2pPr>
            <a:lvl3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3pPr>
            <a:lvl4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4pPr>
            <a:lvl5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5pPr>
            <a:lvl6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6pPr>
            <a:lvl7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7pPr>
            <a:lvl8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8pPr>
            <a:lvl9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9pPr>
          </a:lstStyle>
          <a:p>
            <a:pPr lvl="0"/>
            <a:r>
              <a:rPr lang="da-DK" dirty="0"/>
              <a:t>Indsæt </a:t>
            </a:r>
            <a:br>
              <a:rPr lang="da-DK" dirty="0"/>
            </a:br>
            <a:r>
              <a:rPr lang="da-DK" dirty="0"/>
              <a:t>fakta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0CFC515D-6BD2-6F45-B5F2-67564A3F63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49112" y="4679912"/>
            <a:ext cx="2140546" cy="1519553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 sz="2000">
                <a:solidFill>
                  <a:schemeClr val="tx1"/>
                </a:solidFill>
              </a:defRPr>
            </a:lvl2pPr>
            <a:lvl3pPr marL="216000" indent="0" algn="ctr">
              <a:buNone/>
              <a:defRPr sz="1800">
                <a:solidFill>
                  <a:schemeClr val="tx1"/>
                </a:solidFill>
              </a:defRPr>
            </a:lvl3pPr>
            <a:lvl4pPr marL="432000" indent="0" algn="ctr">
              <a:buNone/>
              <a:defRPr sz="1600">
                <a:solidFill>
                  <a:schemeClr val="tx1"/>
                </a:solidFill>
              </a:defRPr>
            </a:lvl4pPr>
            <a:lvl5pPr marL="648000" indent="0" algn="ctr">
              <a:buNone/>
              <a:defRPr sz="140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3B79C489-0923-8D4F-8FF1-A87C901F23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78716" y="3758269"/>
            <a:ext cx="2136696" cy="817978"/>
          </a:xfrm>
        </p:spPr>
        <p:txBody>
          <a:bodyPr anchor="b" anchorCtr="0"/>
          <a:lstStyle>
            <a:lvl1pPr marL="0" indent="0" algn="l">
              <a:lnSpc>
                <a:spcPct val="83000"/>
              </a:lnSpc>
              <a:buFont typeface="Arial" panose="020B0604020202020204" pitchFamily="34" charset="0"/>
              <a:buNone/>
              <a:defRPr sz="2500" cap="all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2pPr>
            <a:lvl3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3pPr>
            <a:lvl4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4pPr>
            <a:lvl5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5pPr>
            <a:lvl6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6pPr>
            <a:lvl7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7pPr>
            <a:lvl8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8pPr>
            <a:lvl9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9pPr>
          </a:lstStyle>
          <a:p>
            <a:pPr lvl="0"/>
            <a:r>
              <a:rPr lang="da-DK" dirty="0"/>
              <a:t>Indsæt </a:t>
            </a:r>
            <a:br>
              <a:rPr lang="da-DK" dirty="0"/>
            </a:br>
            <a:r>
              <a:rPr lang="da-DK" dirty="0"/>
              <a:t>fakta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032721F4-3138-C84F-987A-B1996ABE4A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974866" y="4679912"/>
            <a:ext cx="2140546" cy="1519553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 sz="2000">
                <a:solidFill>
                  <a:schemeClr val="tx1"/>
                </a:solidFill>
              </a:defRPr>
            </a:lvl2pPr>
            <a:lvl3pPr marL="216000" indent="0" algn="ctr">
              <a:buNone/>
              <a:defRPr sz="1800">
                <a:solidFill>
                  <a:schemeClr val="tx1"/>
                </a:solidFill>
              </a:defRPr>
            </a:lvl3pPr>
            <a:lvl4pPr marL="432000" indent="0" algn="ctr">
              <a:buNone/>
              <a:defRPr sz="1600">
                <a:solidFill>
                  <a:schemeClr val="tx1"/>
                </a:solidFill>
              </a:defRPr>
            </a:lvl4pPr>
            <a:lvl5pPr marL="648000" indent="0" algn="ctr">
              <a:buNone/>
              <a:defRPr sz="140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E1B3C7FE-A5C5-DB43-8F81-6B58E061747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82663" y="2528083"/>
            <a:ext cx="2398712" cy="112951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Tilføje billede</a:t>
            </a:r>
          </a:p>
        </p:txBody>
      </p:sp>
      <p:sp>
        <p:nvSpPr>
          <p:cNvPr id="23" name="Pladsholder til billede 6">
            <a:extLst>
              <a:ext uri="{FF2B5EF4-FFF2-40B4-BE49-F238E27FC236}">
                <a16:creationId xmlns:a16="http://schemas.microsoft.com/office/drawing/2014/main" id="{0DD12C78-FFFA-B441-91D8-3D10BA15064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600028" y="2528083"/>
            <a:ext cx="2398712" cy="112951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Tilføje billede</a:t>
            </a:r>
          </a:p>
        </p:txBody>
      </p:sp>
      <p:sp>
        <p:nvSpPr>
          <p:cNvPr id="35" name="Pladsholder til billede 6">
            <a:extLst>
              <a:ext uri="{FF2B5EF4-FFF2-40B4-BE49-F238E27FC236}">
                <a16:creationId xmlns:a16="http://schemas.microsoft.com/office/drawing/2014/main" id="{5433A101-EEC2-1A43-BCC6-EA29BC4C81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209005" y="2528083"/>
            <a:ext cx="2398712" cy="112951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Tilføje billede</a:t>
            </a:r>
          </a:p>
        </p:txBody>
      </p:sp>
      <p:sp>
        <p:nvSpPr>
          <p:cNvPr id="36" name="Pladsholder til billede 6">
            <a:extLst>
              <a:ext uri="{FF2B5EF4-FFF2-40B4-BE49-F238E27FC236}">
                <a16:creationId xmlns:a16="http://schemas.microsoft.com/office/drawing/2014/main" id="{C060D71F-6125-7045-8FC0-37F1BD04BF9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826370" y="2528083"/>
            <a:ext cx="2398712" cy="112951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Tilføje billede</a:t>
            </a:r>
          </a:p>
        </p:txBody>
      </p:sp>
    </p:spTree>
    <p:extLst>
      <p:ext uri="{BB962C8B-B14F-4D97-AF65-F5344CB8AC3E}">
        <p14:creationId xmlns:p14="http://schemas.microsoft.com/office/powerpoint/2010/main" val="2390802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3600" y="-3600"/>
            <a:ext cx="12196800" cy="6861600"/>
          </a:xfrm>
          <a:solidFill>
            <a:schemeClr val="bg1">
              <a:lumMod val="95000"/>
            </a:schemeClr>
          </a:solidFill>
        </p:spPr>
        <p:txBody>
          <a:bodyPr tIns="648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Træk billede til pladsholder eller klik på symbol for at tilføje billede</a:t>
            </a:r>
          </a:p>
        </p:txBody>
      </p:sp>
      <p:sp>
        <p:nvSpPr>
          <p:cNvPr id="9" name="Date_DateCustomA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Maj 2021</a:t>
            </a:r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Vedr. højspændingsstation Herning - Ydunvej 35, 7400 Herning - Orientering fra Energinet til parcelejerforeningen Lundmølle</a:t>
            </a:r>
            <a:endParaRPr lang="da-DK" dirty="0"/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5774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le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3600" y="-3600"/>
            <a:ext cx="12196800" cy="6861600"/>
          </a:xfrm>
          <a:solidFill>
            <a:schemeClr val="bg1">
              <a:lumMod val="95000"/>
            </a:schemeClr>
          </a:solidFill>
        </p:spPr>
        <p:txBody>
          <a:bodyPr tIns="648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Træk billede til pladsholder eller klik på symbol for at tilføje billede</a:t>
            </a:r>
          </a:p>
        </p:txBody>
      </p:sp>
      <p:sp>
        <p:nvSpPr>
          <p:cNvPr id="9" name="Date_DateCustomA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Maj 2021</a:t>
            </a:r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Vedr. højspændingsstation Herning - Ydunvej 35, 7400 Herning - Orientering fra Energinet til parcelejerforeningen Lundmølle</a:t>
            </a:r>
            <a:endParaRPr lang="da-DK" dirty="0"/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8837300-163F-DC47-9B9C-D8493E8F69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761376"/>
            <a:ext cx="6749592" cy="2535237"/>
          </a:xfrm>
          <a:solidFill>
            <a:schemeClr val="accent1">
              <a:alpha val="82000"/>
            </a:schemeClr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7FF458B-15FF-6B49-B25A-4260DC5E65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5680" y="5249848"/>
            <a:ext cx="5364292" cy="839867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 sz="2000">
                <a:solidFill>
                  <a:schemeClr val="tx1"/>
                </a:solidFill>
              </a:defRPr>
            </a:lvl2pPr>
            <a:lvl3pPr marL="216000" indent="0" algn="ctr">
              <a:buNone/>
              <a:defRPr sz="1800">
                <a:solidFill>
                  <a:schemeClr val="tx1"/>
                </a:solidFill>
              </a:defRPr>
            </a:lvl3pPr>
            <a:lvl4pPr marL="432000" indent="0" algn="ctr">
              <a:buNone/>
              <a:defRPr sz="1600">
                <a:solidFill>
                  <a:schemeClr val="tx1"/>
                </a:solidFill>
              </a:defRPr>
            </a:lvl4pPr>
            <a:lvl5pPr marL="648000" indent="0" algn="ctr">
              <a:buNone/>
              <a:defRPr sz="140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dirty="0"/>
              <a:t>Tilføj kort tekst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E921A19-2C33-D149-9AE6-ECF43EC3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680" y="4069772"/>
            <a:ext cx="5364291" cy="1030127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overskrift</a:t>
            </a:r>
          </a:p>
        </p:txBody>
      </p:sp>
    </p:spTree>
    <p:extLst>
      <p:ext uri="{BB962C8B-B14F-4D97-AF65-F5344CB8AC3E}">
        <p14:creationId xmlns:p14="http://schemas.microsoft.com/office/powerpoint/2010/main" val="3744227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lede med teks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3600" y="-3600"/>
            <a:ext cx="12196800" cy="6861600"/>
          </a:xfrm>
          <a:solidFill>
            <a:schemeClr val="bg1">
              <a:lumMod val="95000"/>
            </a:schemeClr>
          </a:solidFill>
        </p:spPr>
        <p:txBody>
          <a:bodyPr tIns="648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Træk billede til pladsholder eller klik på symbol for at tilføje billede</a:t>
            </a:r>
          </a:p>
        </p:txBody>
      </p:sp>
      <p:sp>
        <p:nvSpPr>
          <p:cNvPr id="9" name="Date_DateCustomA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Maj 2021</a:t>
            </a:r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Vedr. højspændingsstation Herning - Ydunvej 35, 7400 Herning - Orientering fra Energinet til parcelejerforeningen Lundmølle</a:t>
            </a:r>
            <a:endParaRPr lang="da-DK" dirty="0"/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8837300-163F-DC47-9B9C-D8493E8F69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58639" y="0"/>
            <a:ext cx="4242062" cy="6858000"/>
          </a:xfrm>
          <a:solidFill>
            <a:schemeClr val="accent1">
              <a:alpha val="82000"/>
            </a:schemeClr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7FF458B-15FF-6B49-B25A-4260DC5E65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72980" y="2607740"/>
            <a:ext cx="3337528" cy="3519683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 sz="2000">
                <a:solidFill>
                  <a:schemeClr val="tx1"/>
                </a:solidFill>
              </a:defRPr>
            </a:lvl2pPr>
            <a:lvl3pPr marL="216000" indent="0" algn="ctr">
              <a:buNone/>
              <a:defRPr sz="1800">
                <a:solidFill>
                  <a:schemeClr val="tx1"/>
                </a:solidFill>
              </a:defRPr>
            </a:lvl3pPr>
            <a:lvl4pPr marL="432000" indent="0" algn="ctr">
              <a:buNone/>
              <a:defRPr sz="1600">
                <a:solidFill>
                  <a:schemeClr val="tx1"/>
                </a:solidFill>
              </a:defRPr>
            </a:lvl4pPr>
            <a:lvl5pPr marL="648000" indent="0" algn="ctr">
              <a:buNone/>
              <a:defRPr sz="140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E921A19-2C33-D149-9AE6-ECF43EC3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2980" y="789245"/>
            <a:ext cx="3337528" cy="1576883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overskrift</a:t>
            </a:r>
          </a:p>
        </p:txBody>
      </p:sp>
    </p:spTree>
    <p:extLst>
      <p:ext uri="{BB962C8B-B14F-4D97-AF65-F5344CB8AC3E}">
        <p14:creationId xmlns:p14="http://schemas.microsoft.com/office/powerpoint/2010/main" val="818141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_DateCustomA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Maj 2021</a:t>
            </a:r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Vedr. højspændingsstation Herning - Ydunvej 35, 7400 Herning - Orientering fra Energinet til parcelejerforeningen Lundmølle</a:t>
            </a:r>
            <a:endParaRPr lang="da-DK" dirty="0"/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22772A8C-5A1B-E74C-98FD-E87FD5A80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6558" y="364150"/>
            <a:ext cx="1433231" cy="17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5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 dirty="0"/>
              <a:t>Indsæt overskrift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82664" y="2852738"/>
            <a:ext cx="10226674" cy="33035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indsætte brødtekst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Maj 2021</a:t>
            </a:r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Vedr. højspændingsstation Herning - Ydunvej 35, 7400 Herning - Orientering fra Energinet til parcelejerforeningen Lundmølle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982663" y="2024063"/>
            <a:ext cx="10214464" cy="720725"/>
          </a:xfr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Indsæt underoverskrift eller indledning</a:t>
            </a:r>
          </a:p>
        </p:txBody>
      </p:sp>
    </p:spTree>
    <p:extLst>
      <p:ext uri="{BB962C8B-B14F-4D97-AF65-F5344CB8AC3E}">
        <p14:creationId xmlns:p14="http://schemas.microsoft.com/office/powerpoint/2010/main" val="2369087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5F867355-AAA7-FD40-B0C3-7BAE5A5FC3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endParaRPr lang="da-DK" sz="2000" noProof="0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D8A753AC-05F3-AD4C-BF95-2BE4A21C048C}"/>
              </a:ext>
            </a:extLst>
          </p:cNvPr>
          <p:cNvSpPr txBox="1"/>
          <p:nvPr userDrawn="1"/>
        </p:nvSpPr>
        <p:spPr>
          <a:xfrm>
            <a:off x="3479800" y="1876695"/>
            <a:ext cx="523240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5000" dirty="0">
                <a:solidFill>
                  <a:schemeClr val="bg1"/>
                </a:solidFill>
              </a:rPr>
              <a:t>PAUSE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23DDF7F7-0AC1-C443-BA29-DD597A10C3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575" y="2261415"/>
            <a:ext cx="4020155" cy="393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80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ørgsmå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9" b="1121"/>
          <a:stretch/>
        </p:blipFill>
        <p:spPr>
          <a:xfrm>
            <a:off x="-16298" y="0"/>
            <a:ext cx="12208298" cy="6857999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389376" y="5822731"/>
            <a:ext cx="6410325" cy="377825"/>
          </a:xfrm>
        </p:spPr>
        <p:txBody>
          <a:bodyPr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KONTAKT: Tlf.: xx xx xx xx Mail: </a:t>
            </a:r>
            <a:r>
              <a:rPr lang="da-DK" dirty="0" err="1"/>
              <a:t>XXX@energinet.dk</a:t>
            </a:r>
            <a:endParaRPr lang="da-DK" dirty="0"/>
          </a:p>
        </p:txBody>
      </p:sp>
      <p:sp>
        <p:nvSpPr>
          <p:cNvPr id="4" name="Tekstfelt 3"/>
          <p:cNvSpPr txBox="1"/>
          <p:nvPr userDrawn="1"/>
        </p:nvSpPr>
        <p:spPr>
          <a:xfrm>
            <a:off x="2701158" y="2026750"/>
            <a:ext cx="6600497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0" dirty="0">
                <a:solidFill>
                  <a:schemeClr val="bg1"/>
                </a:solidFill>
              </a:rPr>
              <a:t>SPØRGSMÅL</a:t>
            </a:r>
          </a:p>
        </p:txBody>
      </p:sp>
    </p:spTree>
    <p:extLst>
      <p:ext uri="{BB962C8B-B14F-4D97-AF65-F5344CB8AC3E}">
        <p14:creationId xmlns:p14="http://schemas.microsoft.com/office/powerpoint/2010/main" val="423907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ast overskrift"/>
          <p:cNvSpPr txBox="1"/>
          <p:nvPr userDrawn="1"/>
        </p:nvSpPr>
        <p:spPr>
          <a:xfrm>
            <a:off x="982663" y="539750"/>
            <a:ext cx="9361487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982667" y="1833789"/>
            <a:ext cx="228036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SHIFT+TAB.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for at fjerne og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sætte bullet på igen.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Startside.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dias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nyt slide.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det layout, du ønsker,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ændre dit nuværende layout til et alternativt.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 .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 userDrawn="1"/>
        </p:nvSpPr>
        <p:spPr bwMode="auto">
          <a:xfrm>
            <a:off x="5039973" y="1833789"/>
            <a:ext cx="192722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Markér billedet. 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Billedværktøjer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Formater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bagest.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9062174" y="1815926"/>
            <a:ext cx="2256615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alle slides.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Hjælpelinjer.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hjælpelinjer.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1 Forøg forminds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3464" y="2877130"/>
            <a:ext cx="549328" cy="285228"/>
          </a:xfrm>
          <a:prstGeom prst="rect">
            <a:avLst/>
          </a:prstGeom>
        </p:spPr>
      </p:pic>
      <p:pic>
        <p:nvPicPr>
          <p:cNvPr id="26" name="2 Ny slide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7383" y="3958874"/>
            <a:ext cx="363713" cy="647461"/>
          </a:xfrm>
          <a:prstGeom prst="rect">
            <a:avLst/>
          </a:prstGeom>
        </p:spPr>
      </p:pic>
      <p:pic>
        <p:nvPicPr>
          <p:cNvPr id="27" name="4 Nulsti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45551" y="5464557"/>
            <a:ext cx="547241" cy="197798"/>
          </a:xfrm>
          <a:prstGeom prst="rect">
            <a:avLst/>
          </a:prstGeom>
        </p:spPr>
      </p:pic>
      <p:pic>
        <p:nvPicPr>
          <p:cNvPr id="30" name="5 Indsæt billed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67195" y="2075087"/>
            <a:ext cx="262151" cy="256054"/>
          </a:xfrm>
          <a:prstGeom prst="rect">
            <a:avLst/>
          </a:prstGeom>
        </p:spPr>
      </p:pic>
      <p:pic>
        <p:nvPicPr>
          <p:cNvPr id="31" name="6 Beskær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29570" y="3095427"/>
            <a:ext cx="337400" cy="321707"/>
          </a:xfrm>
          <a:prstGeom prst="rect">
            <a:avLst/>
          </a:prstGeom>
        </p:spPr>
      </p:pic>
      <p:pic>
        <p:nvPicPr>
          <p:cNvPr id="32" name="7 Skalér billed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45349" y="3543401"/>
            <a:ext cx="359695" cy="335309"/>
          </a:xfrm>
          <a:prstGeom prst="rect">
            <a:avLst/>
          </a:prstGeom>
        </p:spPr>
      </p:pic>
      <p:pic>
        <p:nvPicPr>
          <p:cNvPr id="33" name="Picture 1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239595" y="3321050"/>
            <a:ext cx="199287" cy="192169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5349" y="2723498"/>
            <a:ext cx="595309" cy="35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252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kkerhe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endParaRPr lang="da-DK" sz="2000" noProof="0" dirty="0"/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086" y="2146300"/>
            <a:ext cx="1655064" cy="1636776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507" y="2146300"/>
            <a:ext cx="1655064" cy="1636776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7928" y="2146300"/>
            <a:ext cx="1655064" cy="1636776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5665" y="2146300"/>
            <a:ext cx="1655064" cy="1636776"/>
          </a:xfrm>
          <a:prstGeom prst="rect">
            <a:avLst/>
          </a:prstGeom>
        </p:spPr>
      </p:pic>
      <p:sp>
        <p:nvSpPr>
          <p:cNvPr id="10" name="Tekstfelt 9"/>
          <p:cNvSpPr txBox="1"/>
          <p:nvPr userDrawn="1"/>
        </p:nvSpPr>
        <p:spPr>
          <a:xfrm>
            <a:off x="1555054" y="4057651"/>
            <a:ext cx="20739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SIKKERHEDSGUIDE</a:t>
            </a:r>
          </a:p>
          <a:p>
            <a:endParaRPr lang="da-DK" sz="2000" dirty="0" err="1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ekstfelt 10"/>
          <p:cNvSpPr txBox="1"/>
          <p:nvPr userDrawn="1"/>
        </p:nvSpPr>
        <p:spPr>
          <a:xfrm>
            <a:off x="4118517" y="4057651"/>
            <a:ext cx="166792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NØDUDGANGE</a:t>
            </a:r>
          </a:p>
        </p:txBody>
      </p:sp>
      <p:sp>
        <p:nvSpPr>
          <p:cNvPr id="12" name="Tekstfelt 11"/>
          <p:cNvSpPr txBox="1"/>
          <p:nvPr userDrawn="1"/>
        </p:nvSpPr>
        <p:spPr>
          <a:xfrm>
            <a:off x="6188773" y="4057651"/>
            <a:ext cx="20739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HJERTESTARTER</a:t>
            </a:r>
          </a:p>
        </p:txBody>
      </p:sp>
      <p:sp>
        <p:nvSpPr>
          <p:cNvPr id="13" name="Tekstfelt 12"/>
          <p:cNvSpPr txBox="1"/>
          <p:nvPr userDrawn="1"/>
        </p:nvSpPr>
        <p:spPr>
          <a:xfrm>
            <a:off x="8674803" y="4057651"/>
            <a:ext cx="186451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SAMLINGSSTED</a:t>
            </a:r>
          </a:p>
        </p:txBody>
      </p:sp>
    </p:spTree>
    <p:extLst>
      <p:ext uri="{BB962C8B-B14F-4D97-AF65-F5344CB8AC3E}">
        <p14:creationId xmlns:p14="http://schemas.microsoft.com/office/powerpoint/2010/main" val="210480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275387" y="1196975"/>
            <a:ext cx="4921739" cy="495935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Træk billede til pladsholder eller klik på symbol for at tilføje billede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Maj 2021</a:t>
            </a:r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Vedr. højspændingsstation Herning - Ydunvej 35, 7400 Herning - Orientering fra Energinet til parcelejerforeningen Lundmølle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82663" y="1196975"/>
            <a:ext cx="4933337" cy="7191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Indsæt overskrift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82664" y="2852739"/>
            <a:ext cx="4933336" cy="3303586"/>
          </a:xfrm>
        </p:spPr>
        <p:txBody>
          <a:bodyPr/>
          <a:lstStyle/>
          <a:p>
            <a:pPr lvl="0"/>
            <a:r>
              <a:rPr lang="da-DK" dirty="0"/>
              <a:t>Klik for at indsætte brødtekst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982663" y="2024063"/>
            <a:ext cx="4933337" cy="720725"/>
          </a:xfr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Indsæt underoverskrift eller indledning</a:t>
            </a:r>
          </a:p>
        </p:txBody>
      </p:sp>
    </p:spTree>
    <p:extLst>
      <p:ext uri="{BB962C8B-B14F-4D97-AF65-F5344CB8AC3E}">
        <p14:creationId xmlns:p14="http://schemas.microsoft.com/office/powerpoint/2010/main" val="3745675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dholds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Indsæt overskrift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Maj 2021</a:t>
            </a:r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Vedr. højspændingsstation Herning - Ydunvej 35, 7400 Herning - Orientering fra Energinet til parcelejerforeningen Lundmølle</a:t>
            </a:r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982663" y="2024063"/>
            <a:ext cx="10214464" cy="720725"/>
          </a:xfr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Indsæt underoverskrift eller indledning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82664" y="2852738"/>
            <a:ext cx="4860000" cy="33035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indsætte brødtekst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337127" y="2852738"/>
            <a:ext cx="4860000" cy="33035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indsætte brødtekst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162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dholds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Indsæt overskrift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Maj 2021</a:t>
            </a:r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Vedr. højspændingsstation Herning - Ydunvej 35, 7400 Herning - Orientering fra Energinet til parcelejerforeningen Lundmølle</a:t>
            </a:r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982663" y="2024063"/>
            <a:ext cx="10214464" cy="720725"/>
          </a:xfr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Indsæt underoverskrift eller indledning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82664" y="2852738"/>
            <a:ext cx="3217864" cy="33035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indsætte brødtekst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487069" y="2852738"/>
            <a:ext cx="3217864" cy="33035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indsætte brødtekst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7991474" y="2852738"/>
            <a:ext cx="3217864" cy="33035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indsætte brødtekst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839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56B0860-E2FC-4046-BE7C-E6EA1D3C7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Maj 2021</a:t>
            </a:r>
            <a:endParaRPr lang="en-GB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86B7801-E3B9-8C49-9C6E-CA2439CD3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Vedr. højspændingsstation Herning - Ydunvej 35, 7400 Herning - Orientering fra Energinet til parcelejerforeningen Lundmølle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486B617-819F-D54A-871B-B63CD375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4D1D345-D353-6F4A-A586-8E5CDA0F43FC}"/>
              </a:ext>
            </a:extLst>
          </p:cNvPr>
          <p:cNvSpPr/>
          <p:nvPr userDrawn="1"/>
        </p:nvSpPr>
        <p:spPr>
          <a:xfrm>
            <a:off x="949705" y="1178352"/>
            <a:ext cx="4920028" cy="476053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endParaRPr lang="da-DK" sz="2000" noProof="0" dirty="0"/>
          </a:p>
        </p:txBody>
      </p:sp>
      <p:sp>
        <p:nvSpPr>
          <p:cNvPr id="10" name="Pladsholder til tekst 15">
            <a:extLst>
              <a:ext uri="{FF2B5EF4-FFF2-40B4-BE49-F238E27FC236}">
                <a16:creationId xmlns:a16="http://schemas.microsoft.com/office/drawing/2014/main" id="{8E6A2F22-BEF4-6543-97DA-88F5BA3B8E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9705" y="2488040"/>
            <a:ext cx="4920028" cy="1405232"/>
          </a:xfrm>
        </p:spPr>
        <p:txBody>
          <a:bodyPr/>
          <a:lstStyle>
            <a:lvl1pPr algn="ctr">
              <a:defRPr sz="7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PROGRAM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D815E82-1046-D241-BFCC-C6BAD16F7C90}"/>
              </a:ext>
            </a:extLst>
          </p:cNvPr>
          <p:cNvSpPr/>
          <p:nvPr userDrawn="1"/>
        </p:nvSpPr>
        <p:spPr>
          <a:xfrm>
            <a:off x="6181582" y="1178352"/>
            <a:ext cx="4920028" cy="476053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endParaRPr lang="da-DK" sz="2000" noProof="0" dirty="0"/>
          </a:p>
        </p:txBody>
      </p:sp>
      <p:sp>
        <p:nvSpPr>
          <p:cNvPr id="12" name="Pladsholder til tekst 13">
            <a:extLst>
              <a:ext uri="{FF2B5EF4-FFF2-40B4-BE49-F238E27FC236}">
                <a16:creationId xmlns:a16="http://schemas.microsoft.com/office/drawing/2014/main" id="{3F7C6172-494C-DD44-8F59-32C8484CFA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42152" y="2108027"/>
            <a:ext cx="3798888" cy="310151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Tekst
Tekst 
Tekst 
 Tekst 
 Tekst</a:t>
            </a:r>
          </a:p>
          <a:p>
            <a:r>
              <a:rPr lang="da-DK" dirty="0"/>
              <a:t> Tekst</a:t>
            </a:r>
          </a:p>
          <a:p>
            <a:r>
              <a:rPr lang="da-DK" dirty="0"/>
              <a:t> Tekst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C036E63E-0936-6E48-B39F-028BB2CB9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158" y="3714967"/>
            <a:ext cx="2520372" cy="239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0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 em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8C022D2-711D-3B48-9664-6E97484392F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endParaRPr lang="da-DK" sz="2000" noProof="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3AD1A35-4CCE-1C47-BAAC-A29B69D42F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76231" y="3780149"/>
            <a:ext cx="6232180" cy="1470041"/>
          </a:xfrm>
        </p:spPr>
        <p:txBody>
          <a:bodyPr anchor="b" anchorCtr="0"/>
          <a:lstStyle>
            <a:lvl1pPr marL="0" indent="0" algn="ctr">
              <a:lnSpc>
                <a:spcPct val="83000"/>
              </a:lnSpc>
              <a:buFont typeface="Arial" panose="020B0604020202020204" pitchFamily="34" charset="0"/>
              <a:buNone/>
              <a:defRPr sz="5000" cap="all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2pPr>
            <a:lvl3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3pPr>
            <a:lvl4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4pPr>
            <a:lvl5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5pPr>
            <a:lvl6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6pPr>
            <a:lvl7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7pPr>
            <a:lvl8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8pPr>
            <a:lvl9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9pPr>
          </a:lstStyle>
          <a:p>
            <a:pPr lvl="0"/>
            <a:r>
              <a:rPr lang="da-DK" dirty="0"/>
              <a:t>Indsæt overskrift for nyt tema/emne</a:t>
            </a:r>
          </a:p>
        </p:txBody>
      </p:sp>
      <p:sp>
        <p:nvSpPr>
          <p:cNvPr id="11" name="Pladsholder til billede 21">
            <a:extLst>
              <a:ext uri="{FF2B5EF4-FFF2-40B4-BE49-F238E27FC236}">
                <a16:creationId xmlns:a16="http://schemas.microsoft.com/office/drawing/2014/main" id="{79C2A64C-C131-7147-B71D-EF7FA287183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61675" y="1580349"/>
            <a:ext cx="1861293" cy="186129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5A1DB3C-A15F-F44C-B74D-5E8BAEC926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76231" y="5355771"/>
            <a:ext cx="6232180" cy="837848"/>
          </a:xfrm>
        </p:spPr>
        <p:txBody>
          <a:bodyPr anchor="t" anchorCtr="0"/>
          <a:lstStyle>
            <a:lvl1pPr marL="0" indent="0" algn="ctr">
              <a:lnSpc>
                <a:spcPct val="83000"/>
              </a:lnSpc>
              <a:buFont typeface="Arial" panose="020B0604020202020204" pitchFamily="34" charset="0"/>
              <a:buNone/>
              <a:defRPr sz="2000" cap="none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2pPr>
            <a:lvl3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3pPr>
            <a:lvl4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4pPr>
            <a:lvl5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5pPr>
            <a:lvl6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6pPr>
            <a:lvl7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7pPr>
            <a:lvl8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8pPr>
            <a:lvl9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9pPr>
          </a:lstStyle>
          <a:p>
            <a:pPr lvl="0"/>
            <a:r>
              <a:rPr lang="da-DK" dirty="0"/>
              <a:t>Indsæt evt. kort understøttende tekst</a:t>
            </a:r>
          </a:p>
        </p:txBody>
      </p:sp>
    </p:spTree>
    <p:extLst>
      <p:ext uri="{BB962C8B-B14F-4D97-AF65-F5344CB8AC3E}">
        <p14:creationId xmlns:p14="http://schemas.microsoft.com/office/powerpoint/2010/main" val="638556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275388" y="0"/>
            <a:ext cx="5916612" cy="6858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Træk billede til pladsholder eller klik på symbol for at tilføje billede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6275388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Maj 2021</a:t>
            </a:r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Vedr. højspændingsstation Herning - Ydunvej 35, 7400 Herning - Orientering fra Energinet til parcelejerforeningen Lundmølle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58814" y="1196976"/>
            <a:ext cx="4204132" cy="154781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overskrift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1" y="2852739"/>
            <a:ext cx="4214944" cy="330358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16000">
              <a:defRPr sz="2000">
                <a:solidFill>
                  <a:schemeClr val="bg1"/>
                </a:solidFill>
              </a:defRPr>
            </a:lvl2pPr>
            <a:lvl3pPr marL="432000">
              <a:defRPr sz="1800">
                <a:solidFill>
                  <a:schemeClr val="bg1"/>
                </a:solidFill>
              </a:defRPr>
            </a:lvl3pPr>
            <a:lvl4pPr marL="648000">
              <a:defRPr sz="1600">
                <a:solidFill>
                  <a:schemeClr val="bg1"/>
                </a:solidFill>
              </a:defRPr>
            </a:lvl4pPr>
            <a:lvl5pPr marL="864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indsætte brødtekst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6239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68" userDrawn="1">
          <p15:clr>
            <a:srgbClr val="FBAE40"/>
          </p15:clr>
        </p15:guide>
        <p15:guide id="2" pos="3953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akta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856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Maj 2021</a:t>
            </a:r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Vedr. højspændingsstation Herning - Ydunvej 35, 7400 Herning - Orientering fra Energinet til parcelejerforeningen Lundmølle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94486" y="1196976"/>
            <a:ext cx="4204132" cy="154781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overskrift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83673" y="2852739"/>
            <a:ext cx="4214944" cy="330358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16000">
              <a:defRPr sz="2000">
                <a:solidFill>
                  <a:schemeClr val="bg1"/>
                </a:solidFill>
              </a:defRPr>
            </a:lvl2pPr>
            <a:lvl3pPr marL="432000">
              <a:defRPr sz="1800">
                <a:solidFill>
                  <a:schemeClr val="bg1"/>
                </a:solidFill>
              </a:defRPr>
            </a:lvl3pPr>
            <a:lvl4pPr marL="648000">
              <a:defRPr sz="1600">
                <a:solidFill>
                  <a:schemeClr val="bg1"/>
                </a:solidFill>
              </a:defRPr>
            </a:lvl4pPr>
            <a:lvl5pPr marL="864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5C937D3-2FD3-D148-9B52-28210AC27B20}"/>
              </a:ext>
            </a:extLst>
          </p:cNvPr>
          <p:cNvSpPr/>
          <p:nvPr userDrawn="1"/>
        </p:nvSpPr>
        <p:spPr>
          <a:xfrm>
            <a:off x="6108568" y="0"/>
            <a:ext cx="60614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3A224DA-2850-CB41-8EBA-23FB13A4A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11092" y="2852739"/>
            <a:ext cx="4214944" cy="330358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16000">
              <a:defRPr sz="2000">
                <a:solidFill>
                  <a:schemeClr val="bg1"/>
                </a:solidFill>
              </a:defRPr>
            </a:lvl2pPr>
            <a:lvl3pPr marL="432000">
              <a:defRPr sz="1800">
                <a:solidFill>
                  <a:schemeClr val="bg1"/>
                </a:solidFill>
              </a:defRPr>
            </a:lvl3pPr>
            <a:lvl4pPr marL="648000">
              <a:defRPr sz="1600">
                <a:solidFill>
                  <a:schemeClr val="bg1"/>
                </a:solidFill>
              </a:defRPr>
            </a:lvl4pPr>
            <a:lvl5pPr marL="864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B37FB4A-7EE7-7342-AF40-FDD92B4E8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3054" y="1196976"/>
            <a:ext cx="4222982" cy="1547812"/>
          </a:xfrm>
        </p:spPr>
        <p:txBody>
          <a:bodyPr anchor="b" anchorCtr="0"/>
          <a:lstStyle>
            <a:lvl1pPr marL="0" indent="0" algn="l">
              <a:lnSpc>
                <a:spcPct val="83000"/>
              </a:lnSpc>
              <a:buFont typeface="Arial" panose="020B0604020202020204" pitchFamily="34" charset="0"/>
              <a:buNone/>
              <a:defRPr sz="4000" cap="all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2pPr>
            <a:lvl3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3pPr>
            <a:lvl4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4pPr>
            <a:lvl5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5pPr>
            <a:lvl6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6pPr>
            <a:lvl7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7pPr>
            <a:lvl8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8pPr>
            <a:lvl9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9pPr>
          </a:lstStyle>
          <a:p>
            <a:pPr lvl="0"/>
            <a:r>
              <a:rPr lang="da-DK" dirty="0"/>
              <a:t>Indsæt </a:t>
            </a:r>
            <a:br>
              <a:rPr lang="da-DK" dirty="0"/>
            </a:br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235898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68">
          <p15:clr>
            <a:srgbClr val="FBAE40"/>
          </p15:clr>
        </p15:guide>
        <p15:guide id="2" pos="3953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Logo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6558" y="364150"/>
            <a:ext cx="1433231" cy="17361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663" y="1203699"/>
            <a:ext cx="10214464" cy="7124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i masteren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663" y="2852738"/>
            <a:ext cx="10226675" cy="3303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8707583" y="6525816"/>
            <a:ext cx="248954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r>
              <a:rPr lang="da-DK"/>
              <a:t>Maj 2021</a:t>
            </a:r>
            <a:endParaRPr lang="en-GB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368559" y="6525816"/>
            <a:ext cx="818235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r>
              <a:rPr lang="da-DK"/>
              <a:t>Vedr. højspændingsstation Herning - Ydunvej 35, 7400 Herning - Orientering fra Energinet til parcelejerforeningen Lundmølle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9338" y="6525816"/>
            <a:ext cx="61045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657" r:id="rId3"/>
    <p:sldLayoutId id="2147483733" r:id="rId4"/>
    <p:sldLayoutId id="2147483724" r:id="rId5"/>
    <p:sldLayoutId id="2147483728" r:id="rId6"/>
    <p:sldLayoutId id="2147483735" r:id="rId7"/>
    <p:sldLayoutId id="2147483720" r:id="rId8"/>
    <p:sldLayoutId id="2147483729" r:id="rId9"/>
    <p:sldLayoutId id="2147483721" r:id="rId10"/>
    <p:sldLayoutId id="2147483734" r:id="rId11"/>
    <p:sldLayoutId id="2147483726" r:id="rId12"/>
    <p:sldLayoutId id="2147483730" r:id="rId13"/>
    <p:sldLayoutId id="2147483737" r:id="rId14"/>
    <p:sldLayoutId id="2147483738" r:id="rId15"/>
    <p:sldLayoutId id="2147483672" r:id="rId16"/>
    <p:sldLayoutId id="2147483731" r:id="rId17"/>
    <p:sldLayoutId id="2147483732" r:id="rId18"/>
    <p:sldLayoutId id="2147483739" r:id="rId19"/>
    <p:sldLayoutId id="2147483736" r:id="rId20"/>
    <p:sldLayoutId id="2147483723" r:id="rId21"/>
    <p:sldLayoutId id="2147483670" r:id="rId22"/>
    <p:sldLayoutId id="2147483722" r:id="rId23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4000" kern="1200" cap="all" baseline="0">
          <a:solidFill>
            <a:schemeClr val="accent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16000" algn="l" defTabSz="9144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216000" algn="l" defTabSz="9144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216000" algn="l" defTabSz="9144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216000" algn="l" defTabSz="9144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9" userDrawn="1">
          <p15:clr>
            <a:srgbClr val="F26B43"/>
          </p15:clr>
        </p15:guide>
        <p15:guide id="2" pos="7061" userDrawn="1">
          <p15:clr>
            <a:srgbClr val="F26B43"/>
          </p15:clr>
        </p15:guide>
        <p15:guide id="3" orient="horz" pos="1797" userDrawn="1">
          <p15:clr>
            <a:srgbClr val="F26B43"/>
          </p15:clr>
        </p15:guide>
        <p15:guide id="4" orient="horz" pos="3878" userDrawn="1">
          <p15:clr>
            <a:srgbClr val="F26B43"/>
          </p15:clr>
        </p15:guide>
        <p15:guide id="5" orient="horz" pos="1207" userDrawn="1">
          <p15:clr>
            <a:srgbClr val="F26B43"/>
          </p15:clr>
        </p15:guide>
        <p15:guide id="6" orient="horz" pos="1729" userDrawn="1">
          <p15:clr>
            <a:srgbClr val="F26B43"/>
          </p15:clr>
        </p15:guide>
        <p15:guide id="7" orient="horz" pos="754" userDrawn="1">
          <p15:clr>
            <a:srgbClr val="F26B43"/>
          </p15:clr>
        </p15:guide>
        <p15:guide id="8" orient="horz" pos="12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dsholder til billede 9" descr="Et billede, der indeholder himmel, græs, udendørs, transport&#10;&#10;Automatisk genereret beskrivelse">
            <a:extLst>
              <a:ext uri="{FF2B5EF4-FFF2-40B4-BE49-F238E27FC236}">
                <a16:creationId xmlns:a16="http://schemas.microsoft.com/office/drawing/2014/main" id="{BEC6D6CB-9FEC-4AB9-9BB6-8CD6A9BCAA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3" b="7783"/>
          <a:stretch>
            <a:fillRect/>
          </a:stretch>
        </p:blipFill>
        <p:spPr>
          <a:xfrm>
            <a:off x="-4800" y="106895"/>
            <a:ext cx="12196800" cy="6861600"/>
          </a:xfrm>
        </p:spPr>
      </p:pic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EB13396-5E0B-4D43-897D-9F86E8C1D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Maj 2021</a:t>
            </a: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30BC52B-2CCA-48C0-B4BF-EFE6B4FBC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Vedr. højspændingsstation Herning - Ydunvej 35, 7400 Herning - Orientering fra Energinet til parcelejerforeningen Lundmølle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0540DD4-5F21-4D93-AF1B-F6FE544DB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3222C37-DF8E-4B2F-8372-3A166161A0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3537695"/>
            <a:ext cx="9023684" cy="2779295"/>
          </a:xfrm>
          <a:solidFill>
            <a:schemeClr val="accent2">
              <a:alpha val="82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endParaRPr lang="da-DK" dirty="0">
              <a:solidFill>
                <a:schemeClr val="accent2"/>
              </a:solidFill>
            </a:endParaRP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39DCAF09-0074-4D6A-9FD4-3CC99DA2A2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3647" y="4783980"/>
            <a:ext cx="7825184" cy="989816"/>
          </a:xfrm>
        </p:spPr>
        <p:txBody>
          <a:bodyPr/>
          <a:lstStyle/>
          <a:p>
            <a:r>
              <a:rPr lang="da-DK" sz="2000" b="1" dirty="0"/>
              <a:t>Tak for jeres henvendelse til Energinet om vores arbejde nær jeres forening.</a:t>
            </a:r>
          </a:p>
          <a:p>
            <a:r>
              <a:rPr lang="da-DK" sz="2000" dirty="0"/>
              <a:t>Energinet er i gang med at renovere højspændingsstationen på </a:t>
            </a:r>
            <a:r>
              <a:rPr lang="da-DK" sz="2000" dirty="0" err="1"/>
              <a:t>Ydunsvej</a:t>
            </a:r>
            <a:r>
              <a:rPr lang="da-DK" sz="2000" dirty="0"/>
              <a:t> 35. Vi fortæller her lidt mere om, hvad der skal ske nær parcelejerforeningen Lundmølle. Seniorprojektleder Carsten Hestbech.</a:t>
            </a:r>
          </a:p>
          <a:p>
            <a:endParaRPr lang="da-DK" sz="2000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5B471F1D-7950-4C03-B7FD-087CB4B91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48" y="3753852"/>
            <a:ext cx="7235636" cy="1030127"/>
          </a:xfrm>
        </p:spPr>
        <p:txBody>
          <a:bodyPr/>
          <a:lstStyle/>
          <a:p>
            <a:r>
              <a:rPr lang="da-DK" dirty="0"/>
              <a:t>Renovering af station Herning</a:t>
            </a:r>
          </a:p>
        </p:txBody>
      </p:sp>
    </p:spTree>
    <p:extLst>
      <p:ext uri="{BB962C8B-B14F-4D97-AF65-F5344CB8AC3E}">
        <p14:creationId xmlns:p14="http://schemas.microsoft.com/office/powerpoint/2010/main" val="651898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DD7652-610B-8542-9C80-6AC2DFCB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243" y="1085168"/>
            <a:ext cx="10214464" cy="712414"/>
          </a:xfrm>
        </p:spPr>
        <p:txBody>
          <a:bodyPr/>
          <a:lstStyle/>
          <a:p>
            <a:r>
              <a:rPr lang="da-DK" dirty="0"/>
              <a:t>Renovering af Station Herning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BDF4D4-9822-DF43-A7B6-BFDD908D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243" y="2789237"/>
            <a:ext cx="7724919" cy="3303587"/>
          </a:xfrm>
        </p:spPr>
        <p:txBody>
          <a:bodyPr/>
          <a:lstStyle/>
          <a:p>
            <a:pPr algn="l"/>
            <a:r>
              <a:rPr lang="da-DK" sz="1800" dirty="0"/>
              <a:t>Fordi Energinet flytter sine komponenter fra stationen på </a:t>
            </a:r>
            <a:r>
              <a:rPr lang="da-DK" sz="1800" dirty="0" err="1"/>
              <a:t>Ydunsvej</a:t>
            </a:r>
            <a:r>
              <a:rPr lang="da-DK" sz="1800" dirty="0"/>
              <a:t> til den nye station, skal der også tages 2,1 km luftledning ned. Samtidig sker der også en ændring i luftledningen tæt ved parcelejerforeningen. Dette beskriver vi nærmere på de næste sider.</a:t>
            </a:r>
          </a:p>
          <a:p>
            <a:pPr algn="l"/>
            <a:r>
              <a:rPr lang="da-DK" sz="1800" dirty="0"/>
              <a:t>Den nye station Herning Sydvest skal ligge i Mørup Nord, Langvadbjerg. Placeringen af den nye station er koordineret i samarbejde med </a:t>
            </a:r>
            <a:r>
              <a:rPr lang="da-DK" sz="1800" dirty="0" err="1"/>
              <a:t>netselskaberne</a:t>
            </a:r>
            <a:r>
              <a:rPr lang="da-DK" sz="1800" dirty="0"/>
              <a:t> N1 og Vestjyske Net samt Herning Kommune, sådan at placeringen passer ind i kommunens planer for eksempelvis byudvikling.</a:t>
            </a:r>
          </a:p>
          <a:p>
            <a:r>
              <a:rPr lang="da-DK" sz="1800" b="0" i="0" u="none" strike="noStrike" baseline="0" dirty="0"/>
              <a:t>Den nye station kan bedre dække fremtidige behov for udvidelser af stationen, dvs. hvis der eksempelvis skal kobles nye ledninger fra vedvarende energi til stationen for at forsyne Herning-området med grøn strøm.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658B52D-7504-B84C-8133-41F71B88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Maj 2021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8304362-4C12-FD40-BEFD-53A8B777C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Vedr. højspændingsstation Herning - Ydunvej 35, 7400 Herning - Orientering fra Energinet til parcelejerforeningen Lundmølle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A4E545-D6FE-7549-86C9-1BCA120F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2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9A230AE-3B22-DB4A-B46E-EE4FE69766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8243" y="1905532"/>
            <a:ext cx="10214464" cy="720725"/>
          </a:xfrm>
        </p:spPr>
        <p:txBody>
          <a:bodyPr/>
          <a:lstStyle/>
          <a:p>
            <a:r>
              <a:rPr lang="da-DK" sz="2000" dirty="0"/>
              <a:t>På </a:t>
            </a:r>
            <a:r>
              <a:rPr lang="da-DK" sz="2000" dirty="0" err="1"/>
              <a:t>Ydunsvej</a:t>
            </a:r>
            <a:r>
              <a:rPr lang="da-DK" sz="2000" dirty="0"/>
              <a:t> 35, tæt ved parcelejerforeningen Lundmølle, findes højspændingsstationen ”Herning”. Stationen skal renoveres, og i den forbindelse flytter Energinet sine komponenter fra stationen til en ny station et stykke væk mod sydvest.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D4D32B93-86AD-43E0-B738-BB7169A09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323" y="3429000"/>
            <a:ext cx="2024063" cy="20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6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086DB-1A5A-40F8-B946-B268CA062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Ændringer på selve stationen</a:t>
            </a:r>
            <a:br>
              <a:rPr lang="da-DK" dirty="0"/>
            </a:br>
            <a:r>
              <a:rPr lang="da-DK" sz="2800" dirty="0" err="1"/>
              <a:t>ydunsvej</a:t>
            </a:r>
            <a:r>
              <a:rPr lang="da-DK" sz="2800" dirty="0"/>
              <a:t> 35, 7400 Herning</a:t>
            </a:r>
            <a:endParaRPr lang="da-DK" dirty="0"/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95816355-FD0D-49C2-B8B5-75C7F66B9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9" t="2801" r="2277" b="4822"/>
          <a:stretch/>
        </p:blipFill>
        <p:spPr>
          <a:xfrm>
            <a:off x="982663" y="2105169"/>
            <a:ext cx="5988205" cy="3858322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4EC9173-2135-47D9-B6FB-89D370EB8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Maj 2021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522F4D4-4883-47C0-9C53-98BAFD590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Vedr. højspændingsstation Herning - Ydunvej 35, 7400 Herning - Orientering fra Energinet til parcelejerforeningen Lundmølle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2FC0F04-347B-4272-BAE0-18099CB17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3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E38FDC3-2D43-4F07-BAFD-23010B1F6F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28351" y="2307832"/>
            <a:ext cx="3980986" cy="30091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chemeClr val="tx1"/>
                </a:solidFill>
              </a:rPr>
              <a:t>Den nuværende station Herning på </a:t>
            </a:r>
            <a:r>
              <a:rPr lang="da-DK" sz="1800" dirty="0" err="1">
                <a:solidFill>
                  <a:schemeClr val="tx1"/>
                </a:solidFill>
              </a:rPr>
              <a:t>Ydunsvej</a:t>
            </a:r>
            <a:r>
              <a:rPr lang="da-DK" sz="1800" dirty="0">
                <a:solidFill>
                  <a:schemeClr val="tx1"/>
                </a:solidFill>
              </a:rPr>
              <a:t> 35 er markeret med blåt.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chemeClr val="tx1"/>
                </a:solidFill>
              </a:rPr>
              <a:t>Energinet forventer at fjerne højspændingsstativer og koblingsenheder samt dertilhørende betonfundamenter slut 2022.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chemeClr val="tx1"/>
                </a:solidFill>
              </a:rPr>
              <a:t>Energinet forventer, at transformerne flyttes til den nye station i midten af 2022.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chemeClr val="tx1"/>
                </a:solidFill>
              </a:rPr>
              <a:t>Der vil fortsat være andre højspændingskomponenter på stationen, som tilhører </a:t>
            </a:r>
            <a:r>
              <a:rPr lang="da-DK" sz="1800" dirty="0" err="1">
                <a:solidFill>
                  <a:schemeClr val="tx1"/>
                </a:solidFill>
              </a:rPr>
              <a:t>netselskaberne</a:t>
            </a:r>
            <a:r>
              <a:rPr lang="da-DK" sz="1800" dirty="0">
                <a:solidFill>
                  <a:schemeClr val="tx1"/>
                </a:solidFill>
              </a:rPr>
              <a:t> N1 og Vestjyske Net.</a:t>
            </a:r>
          </a:p>
        </p:txBody>
      </p:sp>
    </p:spTree>
    <p:extLst>
      <p:ext uri="{BB962C8B-B14F-4D97-AF65-F5344CB8AC3E}">
        <p14:creationId xmlns:p14="http://schemas.microsoft.com/office/powerpoint/2010/main" val="1081963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18D75-8205-4675-8692-795C47E9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1133191"/>
            <a:ext cx="10214464" cy="712414"/>
          </a:xfrm>
        </p:spPr>
        <p:txBody>
          <a:bodyPr/>
          <a:lstStyle/>
          <a:p>
            <a:r>
              <a:rPr lang="da-DK" sz="3600" dirty="0"/>
              <a:t>Ændringer ved luftledningen mod nordvest</a:t>
            </a:r>
            <a:br>
              <a:rPr lang="da-DK" sz="3600" dirty="0"/>
            </a:br>
            <a:r>
              <a:rPr lang="da-DK" sz="2400" cap="none" dirty="0"/>
              <a:t>Energinet forventer, at aktiviteterne udføres perioden slut 2022-start 2023. </a:t>
            </a:r>
            <a:endParaRPr lang="da-DK" sz="2800" cap="none" dirty="0"/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7992C0B9-3476-407C-AD53-D9704B637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663" y="2036637"/>
            <a:ext cx="7435473" cy="4132262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87E5F16-18F9-4512-9B14-A2401F45F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Maj 2021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3E5A27-A4A2-4035-9AB8-86BD8D97F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Vedr. højspændingsstation Herning - Ydunvej 35, 7400 Herning - Orientering fra Energinet til parcelejerforeningen Lundmølle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93D597F-234B-4F27-A84B-27956BE22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4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406C9DD4-471A-4A62-90E5-CF1B6DD277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23225" y="2347745"/>
            <a:ext cx="3268872" cy="35100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chemeClr val="tx1"/>
                </a:solidFill>
              </a:rPr>
              <a:t>Mast 1 og 2 fjernes helt (sorte pile)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chemeClr val="tx1"/>
                </a:solidFill>
              </a:rPr>
              <a:t>Et kabel graves op og fjernes (sort/grå linje)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chemeClr val="tx1"/>
                </a:solidFill>
              </a:rPr>
              <a:t>Der rejses en ny mast til at håndtere strømmen til den nye station (blå pil)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chemeClr val="tx1"/>
                </a:solidFill>
              </a:rPr>
              <a:t>Eksisterende kabel tilsluttes i den nye mast 3A (grøn prik)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chemeClr val="tx1"/>
                </a:solidFill>
              </a:rPr>
              <a:t>Den eksisterende station ses nederst til højre i billedet (gul pil)</a:t>
            </a:r>
          </a:p>
        </p:txBody>
      </p: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4C3DB2DE-F61C-470D-83FD-E1975AD1475F}"/>
              </a:ext>
            </a:extLst>
          </p:cNvPr>
          <p:cNvCxnSpPr>
            <a:cxnSpLocks/>
          </p:cNvCxnSpPr>
          <p:nvPr/>
        </p:nvCxnSpPr>
        <p:spPr>
          <a:xfrm flipH="1">
            <a:off x="5062195" y="2389110"/>
            <a:ext cx="3541870" cy="1937793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13834DB6-2FC7-4A2D-833F-827CBEACB332}"/>
              </a:ext>
            </a:extLst>
          </p:cNvPr>
          <p:cNvCxnSpPr>
            <a:cxnSpLocks/>
          </p:cNvCxnSpPr>
          <p:nvPr/>
        </p:nvCxnSpPr>
        <p:spPr>
          <a:xfrm flipH="1">
            <a:off x="3355451" y="2389110"/>
            <a:ext cx="5248614" cy="103989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73EB5420-FC56-4FBA-A965-10676922E0E1}"/>
              </a:ext>
            </a:extLst>
          </p:cNvPr>
          <p:cNvCxnSpPr>
            <a:cxnSpLocks/>
          </p:cNvCxnSpPr>
          <p:nvPr/>
        </p:nvCxnSpPr>
        <p:spPr>
          <a:xfrm flipH="1" flipV="1">
            <a:off x="2107581" y="2854712"/>
            <a:ext cx="6443336" cy="74863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DFA0BD33-834E-4E8D-9E97-5A40232DE0BF}"/>
              </a:ext>
            </a:extLst>
          </p:cNvPr>
          <p:cNvCxnSpPr>
            <a:cxnSpLocks/>
          </p:cNvCxnSpPr>
          <p:nvPr/>
        </p:nvCxnSpPr>
        <p:spPr>
          <a:xfrm flipH="1">
            <a:off x="3941379" y="3007895"/>
            <a:ext cx="4609538" cy="11668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12155FA7-3526-4383-AECE-1E83CE827B2C}"/>
              </a:ext>
            </a:extLst>
          </p:cNvPr>
          <p:cNvCxnSpPr>
            <a:cxnSpLocks/>
          </p:cNvCxnSpPr>
          <p:nvPr/>
        </p:nvCxnSpPr>
        <p:spPr>
          <a:xfrm flipH="1" flipV="1">
            <a:off x="6089896" y="4940267"/>
            <a:ext cx="2461021" cy="277141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42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CC250-D48B-4833-8542-443584A13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026" y="1306732"/>
            <a:ext cx="6007653" cy="712414"/>
          </a:xfrm>
        </p:spPr>
        <p:txBody>
          <a:bodyPr/>
          <a:lstStyle/>
          <a:p>
            <a:r>
              <a:rPr lang="da-DK" dirty="0"/>
              <a:t>Overblik over arbejdet</a:t>
            </a:r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E96D7DD8-1807-47F0-8C2A-8F7F22919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662" y="989469"/>
            <a:ext cx="4280222" cy="5467891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0A39622-A2DC-4381-A582-03547AEEB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Maj 2021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7FF5080-3BBC-4329-800B-172AB4F5B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Vedr. højspændingsstation Herning - Ydunvej 35, 7400 Herning - Orientering fra Energinet til parcelejerforeningen Lundmølle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0C16E9C-4FB1-4AD8-8402-B3A28530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5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6C9B07B4-F59C-47D9-9CDE-AF3F3D9F17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47091" y="2409581"/>
            <a:ext cx="5845604" cy="341520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Nuværende station Herning på </a:t>
            </a:r>
            <a:r>
              <a:rPr lang="da-DK" dirty="0" err="1">
                <a:solidFill>
                  <a:schemeClr val="tx1"/>
                </a:solidFill>
              </a:rPr>
              <a:t>Ydunsvej</a:t>
            </a:r>
            <a:r>
              <a:rPr lang="da-DK" dirty="0">
                <a:solidFill>
                  <a:schemeClr val="tx1"/>
                </a:solidFill>
              </a:rPr>
              <a:t> 35 (rød pil)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Eksisterende kabel til den nye station (grøn pil), som kobles på den nye mast 3A.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Masterne markeret med numrene 73-80 fjernes helt primo 2023 (markeret med tynd gul cirkel)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Ny station Herning Sydvest, Mørup Nord, Langvadbjerg (lilla pil, lyseblåt areal)</a:t>
            </a:r>
          </a:p>
        </p:txBody>
      </p: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E6BA40DA-15B0-4606-A4A8-E04E0E135824}"/>
              </a:ext>
            </a:extLst>
          </p:cNvPr>
          <p:cNvCxnSpPr>
            <a:cxnSpLocks/>
          </p:cNvCxnSpPr>
          <p:nvPr/>
        </p:nvCxnSpPr>
        <p:spPr>
          <a:xfrm flipH="1" flipV="1">
            <a:off x="4459739" y="2004446"/>
            <a:ext cx="1076351" cy="6110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9BFD9C9F-AD9A-4DF8-938B-B5710961A30B}"/>
              </a:ext>
            </a:extLst>
          </p:cNvPr>
          <p:cNvCxnSpPr>
            <a:cxnSpLocks/>
          </p:cNvCxnSpPr>
          <p:nvPr/>
        </p:nvCxnSpPr>
        <p:spPr>
          <a:xfrm flipH="1">
            <a:off x="1773141" y="4616371"/>
            <a:ext cx="3762949" cy="110596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F29CB0D7-9A50-401F-A0B3-E6FA202923A9}"/>
              </a:ext>
            </a:extLst>
          </p:cNvPr>
          <p:cNvSpPr/>
          <p:nvPr/>
        </p:nvSpPr>
        <p:spPr>
          <a:xfrm rot="1704604">
            <a:off x="2975269" y="1624271"/>
            <a:ext cx="366918" cy="4374767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endParaRPr lang="da-DK" sz="2000" noProof="0" dirty="0"/>
          </a:p>
        </p:txBody>
      </p: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006E89F1-58D0-4D1A-90CE-271FAA0C029A}"/>
              </a:ext>
            </a:extLst>
          </p:cNvPr>
          <p:cNvCxnSpPr>
            <a:cxnSpLocks/>
          </p:cNvCxnSpPr>
          <p:nvPr/>
        </p:nvCxnSpPr>
        <p:spPr>
          <a:xfrm flipH="1" flipV="1">
            <a:off x="2508648" y="2517989"/>
            <a:ext cx="3038443" cy="81475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108175"/>
      </p:ext>
    </p:extLst>
  </p:cSld>
  <p:clrMapOvr>
    <a:masterClrMapping/>
  </p:clrMapOvr>
</p:sld>
</file>

<file path=ppt/theme/theme1.xml><?xml version="1.0" encoding="utf-8"?>
<a:theme xmlns:a="http://schemas.openxmlformats.org/drawingml/2006/main" name="Energinet templates">
  <a:themeElements>
    <a:clrScheme name="Energinet-tema 1">
      <a:dk1>
        <a:srgbClr val="000000"/>
      </a:dk1>
      <a:lt1>
        <a:srgbClr val="FFFFFF"/>
      </a:lt1>
      <a:dk2>
        <a:srgbClr val="A0C1C2"/>
      </a:dk2>
      <a:lt2>
        <a:srgbClr val="A0CD92"/>
      </a:lt2>
      <a:accent1>
        <a:srgbClr val="008B8B"/>
      </a:accent1>
      <a:accent2>
        <a:srgbClr val="0A515D"/>
      </a:accent2>
      <a:accent3>
        <a:srgbClr val="FFD424"/>
      </a:accent3>
      <a:accent4>
        <a:srgbClr val="C2E5F1"/>
      </a:accent4>
      <a:accent5>
        <a:srgbClr val="00A98F"/>
      </a:accent5>
      <a:accent6>
        <a:srgbClr val="00A7BD"/>
      </a:accent6>
      <a:hlink>
        <a:srgbClr val="00A98F"/>
      </a:hlink>
      <a:folHlink>
        <a:srgbClr val="00A6BC"/>
      </a:folHlink>
    </a:clrScheme>
    <a:fontScheme name="Energinet.dk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spcBef>
            <a:spcPts val="750"/>
          </a:spcBef>
          <a:defRPr sz="2000" noProof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4" id="{C86BB850-651B-B547-A5D4-F04B1D1D1E19}" vid="{AAAFD527-505D-594D-AF4A-D6A652B7415F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262</TotalTime>
  <Words>524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Energinet templates</vt:lpstr>
      <vt:lpstr>Renovering af station Herning</vt:lpstr>
      <vt:lpstr>Renovering af Station Herning</vt:lpstr>
      <vt:lpstr>Ændringer på selve stationen ydunsvej 35, 7400 Herning</vt:lpstr>
      <vt:lpstr>Ændringer ved luftledningen mod nordvest Energinet forventer, at aktiviteterne udføres perioden slut 2022-start 2023. </vt:lpstr>
      <vt:lpstr>Overblik over arbejdet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Carsten Hestbech</dc:creator>
  <cp:lastModifiedBy>Lis og Thomas Stubkjær</cp:lastModifiedBy>
  <cp:revision>12</cp:revision>
  <dcterms:created xsi:type="dcterms:W3CDTF">2021-05-11T09:56:17Z</dcterms:created>
  <dcterms:modified xsi:type="dcterms:W3CDTF">2021-05-23T14:22:39Z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www,skabelondesign.dk</vt:lpwstr>
  </property>
</Properties>
</file>